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b3482cad74f4129" /><Relationship Type="http://schemas.openxmlformats.org/officeDocument/2006/relationships/extended-properties" Target="/docProps/app.xml" Id="R8925a3f8d4a54d1f" /><Relationship Type="http://schemas.openxmlformats.org/officeDocument/2006/relationships/officeDocument" Target="/ppt/presentation.xml" Id="Rdbe262e6b8d44c7a" /></Relationships>
</file>

<file path=ppt/presentation.xml><?xml version="1.0" encoding="utf-8"?>
<p:presentation xmlns:p="http://schemas.openxmlformats.org/presentationml/2006/main">
  <p:sldMasterIdLst>
    <p:sldMasterId xmlns:r="http://schemas.openxmlformats.org/officeDocument/2006/relationships" id="2147483648" r:id="R8f4575f52e12421d"/>
  </p:sldMasterIdLst>
  <p:notesMasterIdLst>
    <p:notesMasterId xmlns:r="http://schemas.openxmlformats.org/officeDocument/2006/relationships" r:id="R03a520291baf45c4"/>
  </p:notesMasterIdLst>
  <p:sldIdLst>
    <p:sldId xmlns:r="http://schemas.openxmlformats.org/officeDocument/2006/relationships" id="256" r:id="Rb11159c776234361"/>
    <p:sldId xmlns:r="http://schemas.openxmlformats.org/officeDocument/2006/relationships" id="257" r:id="R5eb0fb928ef14070"/>
    <p:sldId xmlns:r="http://schemas.openxmlformats.org/officeDocument/2006/relationships" id="258" r:id="R212e551d25e24c7b"/>
    <p:sldId xmlns:r="http://schemas.openxmlformats.org/officeDocument/2006/relationships" id="259" r:id="Rf36b1fd6f44d478c"/>
    <p:sldId xmlns:r="http://schemas.openxmlformats.org/officeDocument/2006/relationships" id="260" r:id="Rcac25e4ca4aa4a42"/>
    <p:sldId xmlns:r="http://schemas.openxmlformats.org/officeDocument/2006/relationships" id="261" r:id="Re5914a5dcefb4160"/>
    <p:sldId xmlns:r="http://schemas.openxmlformats.org/officeDocument/2006/relationships" id="262" r:id="R2763e7867c124e21"/>
    <p:sldId xmlns:r="http://schemas.openxmlformats.org/officeDocument/2006/relationships" id="263" r:id="Re07523a11aae4fbe"/>
    <p:sldId xmlns:r="http://schemas.openxmlformats.org/officeDocument/2006/relationships" id="264" r:id="R0080a5132017493c"/>
    <p:sldId xmlns:r="http://schemas.openxmlformats.org/officeDocument/2006/relationships" id="265" r:id="R8da97039362242d8"/>
    <p:sldId xmlns:r="http://schemas.openxmlformats.org/officeDocument/2006/relationships" id="266" r:id="R6e67a277b3274c4f"/>
    <p:sldId xmlns:r="http://schemas.openxmlformats.org/officeDocument/2006/relationships" id="267" r:id="R4a86ab2d907f4d45"/>
    <p:sldId xmlns:r="http://schemas.openxmlformats.org/officeDocument/2006/relationships" id="268" r:id="Refd422daa1364f8f"/>
    <p:sldId xmlns:r="http://schemas.openxmlformats.org/officeDocument/2006/relationships" id="269" r:id="R9944632c67e1434e"/>
    <p:sldId xmlns:r="http://schemas.openxmlformats.org/officeDocument/2006/relationships" id="270" r:id="R4b06275cd8454c22"/>
    <p:sldId xmlns:r="http://schemas.openxmlformats.org/officeDocument/2006/relationships" id="271" r:id="R957203168aad44cf"/>
    <p:sldId xmlns:r="http://schemas.openxmlformats.org/officeDocument/2006/relationships" id="272" r:id="Rfb356cd5d598408e"/>
    <p:sldId xmlns:r="http://schemas.openxmlformats.org/officeDocument/2006/relationships" id="273" r:id="R151e47094f614985"/>
    <p:sldId xmlns:r="http://schemas.openxmlformats.org/officeDocument/2006/relationships" id="274" r:id="R0f3763de4b5b4d03"/>
    <p:sldId xmlns:r="http://schemas.openxmlformats.org/officeDocument/2006/relationships" id="275" r:id="Rf75bdf4f1f1b4866"/>
    <p:sldId xmlns:r="http://schemas.openxmlformats.org/officeDocument/2006/relationships" id="276" r:id="R712fb247e0044a70"/>
    <p:sldId xmlns:r="http://schemas.openxmlformats.org/officeDocument/2006/relationships" id="277" r:id="Re8f710b5613e4996"/>
    <p:sldId xmlns:r="http://schemas.openxmlformats.org/officeDocument/2006/relationships" id="278" r:id="R52004782ea80403b"/>
    <p:sldId xmlns:r="http://schemas.openxmlformats.org/officeDocument/2006/relationships" id="279" r:id="R361f88d5354a47cc"/>
    <p:sldId xmlns:r="http://schemas.openxmlformats.org/officeDocument/2006/relationships" id="280" r:id="Rcb81981ad0724911"/>
    <p:sldId xmlns:r="http://schemas.openxmlformats.org/officeDocument/2006/relationships" id="281" r:id="Rb0f785c9657745a3"/>
    <p:sldId xmlns:r="http://schemas.openxmlformats.org/officeDocument/2006/relationships" id="282" r:id="Re46d8a2ef9914775"/>
    <p:sldId xmlns:r="http://schemas.openxmlformats.org/officeDocument/2006/relationships" id="283" r:id="R987e6e35aa6147fc"/>
    <p:sldId xmlns:r="http://schemas.openxmlformats.org/officeDocument/2006/relationships" id="284" r:id="R3bdd46ebecd3402c"/>
    <p:sldId xmlns:r="http://schemas.openxmlformats.org/officeDocument/2006/relationships" id="285" r:id="R6705572f229749a9"/>
    <p:sldId xmlns:r="http://schemas.openxmlformats.org/officeDocument/2006/relationships" id="286" r:id="R59bdb08c93e84b21"/>
    <p:sldId xmlns:r="http://schemas.openxmlformats.org/officeDocument/2006/relationships" id="287" r:id="Rf565eec20f7a4bd1"/>
    <p:sldId xmlns:r="http://schemas.openxmlformats.org/officeDocument/2006/relationships" id="288" r:id="Rb43cd76e2b014014"/>
    <p:sldId xmlns:r="http://schemas.openxmlformats.org/officeDocument/2006/relationships" id="289" r:id="Rbd554cc3a7c04e41"/>
    <p:sldId xmlns:r="http://schemas.openxmlformats.org/officeDocument/2006/relationships" id="290" r:id="R0f3f7fd17f9642b1"/>
    <p:sldId xmlns:r="http://schemas.openxmlformats.org/officeDocument/2006/relationships" id="291" r:id="R529b4535fbfc430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b242f0bce1d4508" /><Relationship Type="http://schemas.openxmlformats.org/officeDocument/2006/relationships/slideMaster" Target="/ppt/slideMasters/slideMaster1.xml" Id="R8f4575f52e12421d" /><Relationship Type="http://schemas.openxmlformats.org/officeDocument/2006/relationships/notesMaster" Target="/ppt/notesMasters/notesMaster1.xml" Id="R03a520291baf45c4" /><Relationship Type="http://schemas.openxmlformats.org/officeDocument/2006/relationships/presProps" Target="/ppt/presProps.xml" Id="R2869a0389178450d" /><Relationship Type="http://schemas.openxmlformats.org/officeDocument/2006/relationships/tableStyles" Target="/ppt/tableStyles.xml" Id="R19babc2179394866" /><Relationship Type="http://schemas.openxmlformats.org/officeDocument/2006/relationships/slide" Target="/ppt/slides/slide1.xml" Id="Rb11159c776234361" /><Relationship Type="http://schemas.openxmlformats.org/officeDocument/2006/relationships/slide" Target="/ppt/slides/slide2.xml" Id="R5eb0fb928ef14070" /><Relationship Type="http://schemas.openxmlformats.org/officeDocument/2006/relationships/slide" Target="/ppt/slides/slide3.xml" Id="R212e551d25e24c7b" /><Relationship Type="http://schemas.openxmlformats.org/officeDocument/2006/relationships/slide" Target="/ppt/slides/slide4.xml" Id="Rf36b1fd6f44d478c" /><Relationship Type="http://schemas.openxmlformats.org/officeDocument/2006/relationships/slide" Target="/ppt/slides/slide5.xml" Id="Rcac25e4ca4aa4a42" /><Relationship Type="http://schemas.openxmlformats.org/officeDocument/2006/relationships/slide" Target="/ppt/slides/slide6.xml" Id="Re5914a5dcefb4160" /><Relationship Type="http://schemas.openxmlformats.org/officeDocument/2006/relationships/slide" Target="/ppt/slides/slide7.xml" Id="R2763e7867c124e21" /><Relationship Type="http://schemas.openxmlformats.org/officeDocument/2006/relationships/slide" Target="/ppt/slides/slide8.xml" Id="Re07523a11aae4fbe" /><Relationship Type="http://schemas.openxmlformats.org/officeDocument/2006/relationships/slide" Target="/ppt/slides/slide9.xml" Id="R0080a5132017493c" /><Relationship Type="http://schemas.openxmlformats.org/officeDocument/2006/relationships/slide" Target="/ppt/slides/slide10.xml" Id="R8da97039362242d8" /><Relationship Type="http://schemas.openxmlformats.org/officeDocument/2006/relationships/slide" Target="/ppt/slides/slide11.xml" Id="R6e67a277b3274c4f" /><Relationship Type="http://schemas.openxmlformats.org/officeDocument/2006/relationships/slide" Target="/ppt/slides/slide12.xml" Id="R4a86ab2d907f4d45" /><Relationship Type="http://schemas.openxmlformats.org/officeDocument/2006/relationships/slide" Target="/ppt/slides/slide13.xml" Id="Refd422daa1364f8f" /><Relationship Type="http://schemas.openxmlformats.org/officeDocument/2006/relationships/slide" Target="/ppt/slides/slide14.xml" Id="R9944632c67e1434e" /><Relationship Type="http://schemas.openxmlformats.org/officeDocument/2006/relationships/slide" Target="/ppt/slides/slide15.xml" Id="R4b06275cd8454c22" /><Relationship Type="http://schemas.openxmlformats.org/officeDocument/2006/relationships/slide" Target="/ppt/slides/slide16.xml" Id="R957203168aad44cf" /><Relationship Type="http://schemas.openxmlformats.org/officeDocument/2006/relationships/slide" Target="/ppt/slides/slide17.xml" Id="Rfb356cd5d598408e" /><Relationship Type="http://schemas.openxmlformats.org/officeDocument/2006/relationships/slide" Target="/ppt/slides/slide18.xml" Id="R151e47094f614985" /><Relationship Type="http://schemas.openxmlformats.org/officeDocument/2006/relationships/slide" Target="/ppt/slides/slide19.xml" Id="R0f3763de4b5b4d03" /><Relationship Type="http://schemas.openxmlformats.org/officeDocument/2006/relationships/slide" Target="/ppt/slides/slide20.xml" Id="Rf75bdf4f1f1b4866" /><Relationship Type="http://schemas.openxmlformats.org/officeDocument/2006/relationships/slide" Target="/ppt/slides/slide21.xml" Id="R712fb247e0044a70" /><Relationship Type="http://schemas.openxmlformats.org/officeDocument/2006/relationships/slide" Target="/ppt/slides/slide22.xml" Id="Re8f710b5613e4996" /><Relationship Type="http://schemas.openxmlformats.org/officeDocument/2006/relationships/slide" Target="/ppt/slides/slide23.xml" Id="R52004782ea80403b" /><Relationship Type="http://schemas.openxmlformats.org/officeDocument/2006/relationships/slide" Target="/ppt/slides/slide24.xml" Id="R361f88d5354a47cc" /><Relationship Type="http://schemas.openxmlformats.org/officeDocument/2006/relationships/slide" Target="/ppt/slides/slide25.xml" Id="Rcb81981ad0724911" /><Relationship Type="http://schemas.openxmlformats.org/officeDocument/2006/relationships/slide" Target="/ppt/slides/slide26.xml" Id="Rb0f785c9657745a3" /><Relationship Type="http://schemas.openxmlformats.org/officeDocument/2006/relationships/slide" Target="/ppt/slides/slide27.xml" Id="Re46d8a2ef9914775" /><Relationship Type="http://schemas.openxmlformats.org/officeDocument/2006/relationships/slide" Target="/ppt/slides/slide28.xml" Id="R987e6e35aa6147fc" /><Relationship Type="http://schemas.openxmlformats.org/officeDocument/2006/relationships/slide" Target="/ppt/slides/slide29.xml" Id="R3bdd46ebecd3402c" /><Relationship Type="http://schemas.openxmlformats.org/officeDocument/2006/relationships/slide" Target="/ppt/slides/slide30.xml" Id="R6705572f229749a9" /><Relationship Type="http://schemas.openxmlformats.org/officeDocument/2006/relationships/slide" Target="/ppt/slides/slide31.xml" Id="R59bdb08c93e84b21" /><Relationship Type="http://schemas.openxmlformats.org/officeDocument/2006/relationships/slide" Target="/ppt/slides/slide32.xml" Id="Rf565eec20f7a4bd1" /><Relationship Type="http://schemas.openxmlformats.org/officeDocument/2006/relationships/slide" Target="/ppt/slides/slide33.xml" Id="Rb43cd76e2b014014" /><Relationship Type="http://schemas.openxmlformats.org/officeDocument/2006/relationships/slide" Target="/ppt/slides/slide34.xml" Id="Rbd554cc3a7c04e41" /><Relationship Type="http://schemas.openxmlformats.org/officeDocument/2006/relationships/slide" Target="/ppt/slides/slide35.xml" Id="R0f3f7fd17f9642b1" /><Relationship Type="http://schemas.openxmlformats.org/officeDocument/2006/relationships/slide" Target="/ppt/slides/slide36.xml" Id="R529b4535fbfc430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e0b093044da4a0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195d07092f94afc" /><Relationship Type="http://schemas.openxmlformats.org/officeDocument/2006/relationships/notesMaster" Target="/ppt/notesMasters/notesMaster1.xml" Id="Rff14cf1215254d2f" /></Relationships>
</file>

<file path=ppt/notesSlides/_rels/notesSlide2.xml.rels>&#65279;<?xml version="1.0" encoding="utf-8"?><Relationships xmlns="http://schemas.openxmlformats.org/package/2006/relationships"><Relationship Type="http://schemas.openxmlformats.org/officeDocument/2006/relationships/slide" Target="/ppt/slides/slide2.xml" Id="Rb576c0747135497e" /><Relationship Type="http://schemas.openxmlformats.org/officeDocument/2006/relationships/notesMaster" Target="/ppt/notesMasters/notesMaster1.xml" Id="R8047baa72e664c14" /></Relationships>
</file>

<file path=ppt/notesSlides/_rels/notesSlide3.xml.rels>&#65279;<?xml version="1.0" encoding="utf-8"?><Relationships xmlns="http://schemas.openxmlformats.org/package/2006/relationships"><Relationship Type="http://schemas.openxmlformats.org/officeDocument/2006/relationships/slide" Target="/ppt/slides/slide3.xml" Id="Rc83e35cc0eff42c6" /><Relationship Type="http://schemas.openxmlformats.org/officeDocument/2006/relationships/notesMaster" Target="/ppt/notesMasters/notesMaster1.xml" Id="Rfef2133f626a417c" /></Relationships>
</file>

<file path=ppt/notesSlides/_rels/notesSlide4.xml.rels>&#65279;<?xml version="1.0" encoding="utf-8"?><Relationships xmlns="http://schemas.openxmlformats.org/package/2006/relationships"><Relationship Type="http://schemas.openxmlformats.org/officeDocument/2006/relationships/slide" Target="/ppt/slides/slide4.xml" Id="Re7e67a6a13e84270" /><Relationship Type="http://schemas.openxmlformats.org/officeDocument/2006/relationships/notesMaster" Target="/ppt/notesMasters/notesMaster1.xml" Id="Rbac2fe15dc6448e8" /></Relationships>
</file>

<file path=ppt/notesSlides/_rels/notesSlide5.xml.rels>&#65279;<?xml version="1.0" encoding="utf-8"?><Relationships xmlns="http://schemas.openxmlformats.org/package/2006/relationships"><Relationship Type="http://schemas.openxmlformats.org/officeDocument/2006/relationships/slide" Target="/ppt/slides/slide5.xml" Id="R433b5622643a486e" /><Relationship Type="http://schemas.openxmlformats.org/officeDocument/2006/relationships/notesMaster" Target="/ppt/notesMasters/notesMaster1.xml" Id="Rb5194aadea91476c" /></Relationships>
</file>

<file path=ppt/notesSlides/_rels/notesSlide6.xml.rels>&#65279;<?xml version="1.0" encoding="utf-8"?><Relationships xmlns="http://schemas.openxmlformats.org/package/2006/relationships"><Relationship Type="http://schemas.openxmlformats.org/officeDocument/2006/relationships/slide" Target="/ppt/slides/slide6.xml" Id="R1f96affd6b934efb" /><Relationship Type="http://schemas.openxmlformats.org/officeDocument/2006/relationships/notesMaster" Target="/ppt/notesMasters/notesMaster1.xml" Id="R9d52d6da6e194b36" /></Relationships>
</file>

<file path=ppt/notesSlides/_rels/notesSlide7.xml.rels>&#65279;<?xml version="1.0" encoding="utf-8"?><Relationships xmlns="http://schemas.openxmlformats.org/package/2006/relationships"><Relationship Type="http://schemas.openxmlformats.org/officeDocument/2006/relationships/slide" Target="/ppt/slides/slide7.xml" Id="Recc05c5d23964ec7" /><Relationship Type="http://schemas.openxmlformats.org/officeDocument/2006/relationships/notesMaster" Target="/ppt/notesMasters/notesMaster1.xml" Id="R0d2e5a8448c14db8" /></Relationships>
</file>

<file path=ppt/notesSlides/_rels/notesSlide8.xml.rels>&#65279;<?xml version="1.0" encoding="utf-8"?><Relationships xmlns="http://schemas.openxmlformats.org/package/2006/relationships"><Relationship Type="http://schemas.openxmlformats.org/officeDocument/2006/relationships/slide" Target="/ppt/slides/slide8.xml" Id="R4245c0bd9ced4209" /><Relationship Type="http://schemas.openxmlformats.org/officeDocument/2006/relationships/notesMaster" Target="/ppt/notesMasters/notesMaster1.xml" Id="R9baa705cbb8d4569" /></Relationships>
</file>

<file path=ppt/notesSlides/_rels/notesSlide9.xml.rels>&#65279;<?xml version="1.0" encoding="utf-8"?><Relationships xmlns="http://schemas.openxmlformats.org/package/2006/relationships"><Relationship Type="http://schemas.openxmlformats.org/officeDocument/2006/relationships/slide" Target="/ppt/slides/slide9.xml" Id="Rf6b0be807aa84abd" /><Relationship Type="http://schemas.openxmlformats.org/officeDocument/2006/relationships/notesMaster" Target="/ppt/notesMasters/notesMaster1.xml" Id="Rf2017cb5f3694e9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22ce102f8754661" /><Relationship Type="http://schemas.openxmlformats.org/officeDocument/2006/relationships/notesMaster" Target="/ppt/notesMasters/notesMaster1.xml" Id="Rf8b3c128dba245d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c1d17a287124a92" /><Relationship Type="http://schemas.openxmlformats.org/officeDocument/2006/relationships/notesMaster" Target="/ppt/notesMasters/notesMaster1.xml" Id="R0666b810d3e0424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342216cee024e61" /><Relationship Type="http://schemas.openxmlformats.org/officeDocument/2006/relationships/notesMaster" Target="/ppt/notesMasters/notesMaster1.xml" Id="Ra8233eeb95d2435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554e0466e9446b4" /><Relationship Type="http://schemas.openxmlformats.org/officeDocument/2006/relationships/notesMaster" Target="/ppt/notesMasters/notesMaster1.xml" Id="Rc797f6056923448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2dda87541194405" /><Relationship Type="http://schemas.openxmlformats.org/officeDocument/2006/relationships/notesMaster" Target="/ppt/notesMasters/notesMaster1.xml" Id="R45f27b181cea49b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6b59c536d2148d0" /><Relationship Type="http://schemas.openxmlformats.org/officeDocument/2006/relationships/notesMaster" Target="/ppt/notesMasters/notesMaster1.xml" Id="Re728032f28d94de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222c2c10bd04e71" /><Relationship Type="http://schemas.openxmlformats.org/officeDocument/2006/relationships/notesMaster" Target="/ppt/notesMasters/notesMaster1.xml" Id="R076b969cad02472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f3d5d45b83e4cf1" /><Relationship Type="http://schemas.openxmlformats.org/officeDocument/2006/relationships/notesMaster" Target="/ppt/notesMasters/notesMaster1.xml" Id="Rba84132c58ee42a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af71ac52cfa4334" /><Relationship Type="http://schemas.openxmlformats.org/officeDocument/2006/relationships/notesMaster" Target="/ppt/notesMasters/notesMaster1.xml" Id="R73f70231903d4f7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d939f10382f450f" /><Relationship Type="http://schemas.openxmlformats.org/officeDocument/2006/relationships/notesMaster" Target="/ppt/notesMasters/notesMaster1.xml" Id="R5839723421be4e0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48167bb5bd246a0" /><Relationship Type="http://schemas.openxmlformats.org/officeDocument/2006/relationships/notesMaster" Target="/ppt/notesMasters/notesMaster1.xml" Id="R5e5f7bc25d72419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b5a1ced953f4911" /><Relationship Type="http://schemas.openxmlformats.org/officeDocument/2006/relationships/notesMaster" Target="/ppt/notesMasters/notesMaster1.xml" Id="R6aa6cf5114a8437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e166e49c3e042a1" /><Relationship Type="http://schemas.openxmlformats.org/officeDocument/2006/relationships/notesMaster" Target="/ppt/notesMasters/notesMaster1.xml" Id="R53fcdbbc78804dd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bbee5731a1e4832" /><Relationship Type="http://schemas.openxmlformats.org/officeDocument/2006/relationships/notesMaster" Target="/ppt/notesMasters/notesMaster1.xml" Id="Rb53a1055cd4b4b9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e91102c65714e80" /><Relationship Type="http://schemas.openxmlformats.org/officeDocument/2006/relationships/notesMaster" Target="/ppt/notesMasters/notesMaster1.xml" Id="R0ee8a922ffd04d2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1ecb5eed616428a" /><Relationship Type="http://schemas.openxmlformats.org/officeDocument/2006/relationships/notesMaster" Target="/ppt/notesMasters/notesMaster1.xml" Id="R451116f371274f7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64ffdaa9caa415a" /><Relationship Type="http://schemas.openxmlformats.org/officeDocument/2006/relationships/notesMaster" Target="/ppt/notesMasters/notesMaster1.xml" Id="Rd6638113891f433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240eb668d35445e" /><Relationship Type="http://schemas.openxmlformats.org/officeDocument/2006/relationships/notesMaster" Target="/ppt/notesMasters/notesMaster1.xml" Id="Rad9c8c6c1256484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a15ce09bd6e4fd7" /><Relationship Type="http://schemas.openxmlformats.org/officeDocument/2006/relationships/notesMaster" Target="/ppt/notesMasters/notesMaster1.xml" Id="Rfbdd0e8103db479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8c703fde0de4ef8" /><Relationship Type="http://schemas.openxmlformats.org/officeDocument/2006/relationships/notesMaster" Target="/ppt/notesMasters/notesMaster1.xml" Id="R0fb4d2e82c5b4f5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4ad246a1ef8418a" /><Relationship Type="http://schemas.openxmlformats.org/officeDocument/2006/relationships/notesMaster" Target="/ppt/notesMasters/notesMaster1.xml" Id="R7db9a5ceb98d4949"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f5b330e72234ae8" /><Relationship Type="http://schemas.openxmlformats.org/officeDocument/2006/relationships/notesMaster" Target="/ppt/notesMasters/notesMaster1.xml" Id="R02de8fbfab9f495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64314403e4e1468f" /><Relationship Type="http://schemas.openxmlformats.org/officeDocument/2006/relationships/notesMaster" Target="/ppt/notesMasters/notesMaster1.xml" Id="R3dd8c13de1214a2e"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af131329510c4bed" /><Relationship Type="http://schemas.openxmlformats.org/officeDocument/2006/relationships/notesMaster" Target="/ppt/notesMasters/notesMaster1.xml" Id="Rf3d58517e005463f"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ea65fceece284b57" /><Relationship Type="http://schemas.openxmlformats.org/officeDocument/2006/relationships/notesMaster" Target="/ppt/notesMasters/notesMaster1.xml" Id="R33d2f4e16eb44859"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fb6b94e5cf8548ef" /><Relationship Type="http://schemas.openxmlformats.org/officeDocument/2006/relationships/notesMaster" Target="/ppt/notesMasters/notesMaster1.xml" Id="R8e2da7de6802484d"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07fb5ad9c64d4bba" /><Relationship Type="http://schemas.openxmlformats.org/officeDocument/2006/relationships/notesMaster" Target="/ppt/notesMasters/notesMaster1.xml" Id="Rb7162019f5d34cf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700f2a68261466d" /><Relationship Type="http://schemas.openxmlformats.org/officeDocument/2006/relationships/image" Target="/ppt/media/image.png" Id="R6c482842f2984892" /><Relationship Type="http://schemas.openxmlformats.org/officeDocument/2006/relationships/image" Target="/ppt/media/image2.png" Id="R20abdcf121504958" /><Relationship Type="http://schemas.openxmlformats.org/officeDocument/2006/relationships/image" Target="/ppt/media/image.jpeg" Id="Rff197f8a2177493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6435950f279408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c482842f298489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0abdcf12150495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f197f8a2177493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797b293eaa3447f" /><Relationship Type="http://schemas.openxmlformats.org/officeDocument/2006/relationships/slideLayout" Target="/ppt/slideLayouts/slideLayout1.xml" Id="R32fad5e1b3624fc5" /><Relationship Type="http://schemas.openxmlformats.org/officeDocument/2006/relationships/slideLayout" Target="/ppt/slideLayouts/slideLayout2.xml" Id="R6bab40939571498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2fad5e1b3624fc5"/>
    <p:sldLayoutId xmlns:r="http://schemas.openxmlformats.org/officeDocument/2006/relationships" id="2147483650" r:id="R6bab40939571498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2319b4711834380" /><Relationship Type="http://schemas.openxmlformats.org/officeDocument/2006/relationships/notesSlide" Target="/ppt/notesSlides/notesSlide1.xml" Id="R34e2280550364fb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b806a4dee1246b7" /><Relationship Type="http://schemas.openxmlformats.org/officeDocument/2006/relationships/notesSlide" Target="/ppt/notesSlides/notesSlide2.xml" Id="R23335a1c2093449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63fb6687c9e477a" /><Relationship Type="http://schemas.openxmlformats.org/officeDocument/2006/relationships/notesSlide" Target="/ppt/notesSlides/notesSlide3.xml" Id="R5d464bed9d1b4ed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d6ed5caa83943ff" /><Relationship Type="http://schemas.openxmlformats.org/officeDocument/2006/relationships/notesSlide" Target="/ppt/notesSlides/notesSlide4.xml" Id="Rdc7c90282df149b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bf61326fe1348b8" /><Relationship Type="http://schemas.openxmlformats.org/officeDocument/2006/relationships/notesSlide" Target="/ppt/notesSlides/notesSlide5.xml" Id="Rbd5e5fc35b4e44c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bbfd11d342945d1" /><Relationship Type="http://schemas.openxmlformats.org/officeDocument/2006/relationships/notesSlide" Target="/ppt/notesSlides/notesSlide6.xml" Id="Ref584ae9961645a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52ba5a283864098" /><Relationship Type="http://schemas.openxmlformats.org/officeDocument/2006/relationships/notesSlide" Target="/ppt/notesSlides/notesSlide7.xml" Id="Rffdacd10645b45f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6e03354c215457d" /><Relationship Type="http://schemas.openxmlformats.org/officeDocument/2006/relationships/notesSlide" Target="/ppt/notesSlides/notesSlide8.xml" Id="R628525b1c6c3435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0c2ba8403f64665" /><Relationship Type="http://schemas.openxmlformats.org/officeDocument/2006/relationships/notesSlide" Target="/ppt/notesSlides/notesSlide9.xml" Id="Rfae341423b7c471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070e9d2f10d4c14" /><Relationship Type="http://schemas.openxmlformats.org/officeDocument/2006/relationships/notesSlide" Target="/ppt/notesSlides/notesSlide10.xml" Id="R4010652041f44c1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c73905c60a447a7" /><Relationship Type="http://schemas.openxmlformats.org/officeDocument/2006/relationships/notesSlide" Target="/ppt/notesSlides/notesSlide11.xml" Id="R441a309f7e63406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eb990532b0a4423" /><Relationship Type="http://schemas.openxmlformats.org/officeDocument/2006/relationships/notesSlide" Target="/ppt/notesSlides/notesSlide12.xml" Id="Rc18f38154ba541f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da00c7eaa1f461d" /><Relationship Type="http://schemas.openxmlformats.org/officeDocument/2006/relationships/notesSlide" Target="/ppt/notesSlides/notesSlide13.xml" Id="R55f4bf959790463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2343720415c4da7" /><Relationship Type="http://schemas.openxmlformats.org/officeDocument/2006/relationships/notesSlide" Target="/ppt/notesSlides/notesSlide14.xml" Id="R878409feb5e94d5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a00193a72674461" /><Relationship Type="http://schemas.openxmlformats.org/officeDocument/2006/relationships/notesSlide" Target="/ppt/notesSlides/notesSlide15.xml" Id="Rfa56129898b0424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2ccd9b532da479d" /><Relationship Type="http://schemas.openxmlformats.org/officeDocument/2006/relationships/notesSlide" Target="/ppt/notesSlides/notesSlide16.xml" Id="R285d6aa315844bd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5662ad93ffe433d" /><Relationship Type="http://schemas.openxmlformats.org/officeDocument/2006/relationships/notesSlide" Target="/ppt/notesSlides/notesSlide17.xml" Id="Rcf0b795c0182472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eff3f783f654cef" /><Relationship Type="http://schemas.openxmlformats.org/officeDocument/2006/relationships/notesSlide" Target="/ppt/notesSlides/notesSlide18.xml" Id="R0aff66a36802493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cb70d3bad53466a" /><Relationship Type="http://schemas.openxmlformats.org/officeDocument/2006/relationships/notesSlide" Target="/ppt/notesSlides/notesSlide19.xml" Id="Rd322f90763f3452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0d0256f884c427d" /><Relationship Type="http://schemas.openxmlformats.org/officeDocument/2006/relationships/notesSlide" Target="/ppt/notesSlides/notesSlide20.xml" Id="Ra4eb1655dec3412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2e3e173d4ca43f7" /><Relationship Type="http://schemas.openxmlformats.org/officeDocument/2006/relationships/notesSlide" Target="/ppt/notesSlides/notesSlide21.xml" Id="R61855315fe184e9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5cb5fff75c2475d" /><Relationship Type="http://schemas.openxmlformats.org/officeDocument/2006/relationships/notesSlide" Target="/ppt/notesSlides/notesSlide22.xml" Id="Ra3bd39dd19604c0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f383a4998dd4a0b" /><Relationship Type="http://schemas.openxmlformats.org/officeDocument/2006/relationships/notesSlide" Target="/ppt/notesSlides/notesSlide23.xml" Id="Rc6b9a86251a34ff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d5762f01de6940d0" /><Relationship Type="http://schemas.openxmlformats.org/officeDocument/2006/relationships/notesSlide" Target="/ppt/notesSlides/notesSlide24.xml" Id="R50bd1053d304494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1aa745a2b334ba6" /><Relationship Type="http://schemas.openxmlformats.org/officeDocument/2006/relationships/notesSlide" Target="/ppt/notesSlides/notesSlide25.xml" Id="R987afb47a108465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804eae7650cd4ef3" /><Relationship Type="http://schemas.openxmlformats.org/officeDocument/2006/relationships/notesSlide" Target="/ppt/notesSlides/notesSlide26.xml" Id="R4fa09f6b89bf4ca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59cd49fc467243bd" /><Relationship Type="http://schemas.openxmlformats.org/officeDocument/2006/relationships/notesSlide" Target="/ppt/notesSlides/notesSlide27.xml" Id="R26f824fd91d9415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303564a895f0411d" /><Relationship Type="http://schemas.openxmlformats.org/officeDocument/2006/relationships/notesSlide" Target="/ppt/notesSlides/notesSlide28.xml" Id="Rded231ad76fc4c6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97ae411c1f7046ab" /><Relationship Type="http://schemas.openxmlformats.org/officeDocument/2006/relationships/notesSlide" Target="/ppt/notesSlides/notesSlide29.xml" Id="R93d554ce9be4439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2cd5d1bf4b9f4fe7" /><Relationship Type="http://schemas.openxmlformats.org/officeDocument/2006/relationships/notesSlide" Target="/ppt/notesSlides/notesSlide30.xml" Id="Rbb37b2d18972467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472a8f47f0cd4d1c" /><Relationship Type="http://schemas.openxmlformats.org/officeDocument/2006/relationships/notesSlide" Target="/ppt/notesSlides/notesSlide31.xml" Id="R9b768a7a83e54ba9"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da06beeac5634aa3" /><Relationship Type="http://schemas.openxmlformats.org/officeDocument/2006/relationships/notesSlide" Target="/ppt/notesSlides/notesSlide32.xml" Id="R368acb42a0724fb3"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172dac1b9e9e4040" /><Relationship Type="http://schemas.openxmlformats.org/officeDocument/2006/relationships/notesSlide" Target="/ppt/notesSlides/notesSlide33.xml" Id="Re5c01b3d575540a3"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ff70494ad337463f" /><Relationship Type="http://schemas.openxmlformats.org/officeDocument/2006/relationships/notesSlide" Target="/ppt/notesSlides/notesSlide34.xml" Id="R1fbb42c60a5c48df"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0713db2e752e4013" /><Relationship Type="http://schemas.openxmlformats.org/officeDocument/2006/relationships/notesSlide" Target="/ppt/notesSlides/notesSlide35.xml" Id="R8c44300e227f4e35"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8cd24be2174f4e34" /><Relationship Type="http://schemas.openxmlformats.org/officeDocument/2006/relationships/notesSlide" Target="/ppt/notesSlides/notesSlide36.xml" Id="R9ba08c5f2fbb400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馬可福音第3章</a:t>
            </a:r>
          </a:p>
          <a:p xmlns:a="http://schemas.openxmlformats.org/drawingml/2006/main">
            <a:pPr algn="ctr">
              <a:buNone/>
            </a:pPr>
            <a:r>
              <a:rPr sz="2000">
                <a:solidFill>
                  <a:srgbClr val="FFFFFF"/>
                </a:solidFill>
                <a:latin typeface="Georgia"/>
                <a:ea typeface="Georgia"/>
                <a:cs typeface="Georgia"/>
              </a:rPr>
              <a:t>Mark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3:1  |  Mark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耶穌又進了會堂，在那裏有一個人枯乾了一隻手。</a:t>
            </a:r>
          </a:p>
          <a:p xmlns:a="http://schemas.openxmlformats.org/drawingml/2006/main">
            <a:pPr algn="ctr">
              <a:buNone/>
            </a:pPr>
            <a:r>
              <a:rPr sz="2400">
                <a:solidFill>
                  <a:srgbClr val="FFFFFF"/>
                </a:solidFill>
                <a:latin typeface="Georgia"/>
                <a:ea typeface="Georgia"/>
                <a:cs typeface="Georgia"/>
              </a:rPr>
              <a:t>And he entered again into the synagogue; and there was a man there which had a withered hand.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3:2  |  Mark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眾人窺探耶穌，在安息日醫治不醫治，意思是要控告耶穌。</a:t>
            </a:r>
          </a:p>
          <a:p xmlns:a="http://schemas.openxmlformats.org/drawingml/2006/main">
            <a:pPr algn="ctr">
              <a:buNone/>
            </a:pPr>
            <a:r>
              <a:rPr sz="2400">
                <a:solidFill>
                  <a:srgbClr val="FFFFFF"/>
                </a:solidFill>
                <a:latin typeface="Georgia"/>
                <a:ea typeface="Georgia"/>
                <a:cs typeface="Georgia"/>
              </a:rPr>
              <a:t>And they watched him, whether he would heal him on the sabbath day; that they might accuse him.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3:3  |  Mark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耶穌對那枯乾一隻手的人說：「起來，站在當中。」</a:t>
            </a:r>
          </a:p>
          <a:p xmlns:a="http://schemas.openxmlformats.org/drawingml/2006/main">
            <a:pPr algn="ctr">
              <a:buNone/>
            </a:pPr>
            <a:r>
              <a:rPr sz="2800">
                <a:solidFill>
                  <a:srgbClr val="FFFFFF"/>
                </a:solidFill>
                <a:latin typeface="Georgia"/>
                <a:ea typeface="Georgia"/>
                <a:cs typeface="Georgia"/>
              </a:rPr>
              <a:t>And he saith unto the man which had the withered hand, Stand forth.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3:4  |  Mark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又問眾人說：「在安息日行善行惡，救命害命，哪樣是可以的呢？」他們都不作聲。</a:t>
            </a:r>
          </a:p>
          <a:p xmlns:a="http://schemas.openxmlformats.org/drawingml/2006/main">
            <a:pPr algn="ctr">
              <a:buNone/>
            </a:pPr>
            <a:r>
              <a:rPr sz="2400">
                <a:solidFill>
                  <a:srgbClr val="FFFFFF"/>
                </a:solidFill>
                <a:latin typeface="Georgia"/>
                <a:ea typeface="Georgia"/>
                <a:cs typeface="Georgia"/>
              </a:rPr>
              <a:t>And he saith unto them, Is it lawful to do good on the sabbath days, or to do evil? to save life, or to kill? But they held their peace.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3:5  |  Mark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耶穌怒目周圍看他們，憂愁他們的心剛硬，就對那人說：「伸出手來！」他把手一伸，手就復了原。</a:t>
            </a:r>
          </a:p>
          <a:p xmlns:a="http://schemas.openxmlformats.org/drawingml/2006/main">
            <a:pPr algn="ctr">
              <a:buNone/>
            </a:pPr>
            <a:r>
              <a:rPr sz="1800">
                <a:solidFill>
                  <a:srgbClr val="FFFFFF"/>
                </a:solidFill>
                <a:latin typeface="Georgia"/>
                <a:ea typeface="Georgia"/>
                <a:cs typeface="Georgia"/>
              </a:rPr>
              <a:t>And when he had looked round about on them with anger, being grieved for the hardness of their hearts, he saith unto the man, Stretch forth thine hand. And he stretched it out: and his hand was restored whole as the other.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3:6  |  Mark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法利賽人出去，同希律一黨的人商議怎樣可以除滅耶穌。</a:t>
            </a:r>
          </a:p>
          <a:p xmlns:a="http://schemas.openxmlformats.org/drawingml/2006/main">
            <a:pPr algn="ctr">
              <a:buNone/>
            </a:pPr>
            <a:r>
              <a:rPr sz="2400">
                <a:solidFill>
                  <a:srgbClr val="FFFFFF"/>
                </a:solidFill>
                <a:latin typeface="Georgia"/>
                <a:ea typeface="Georgia"/>
                <a:cs typeface="Georgia"/>
              </a:rPr>
              <a:t>And the Pharisees went forth, and straightway took counsel with the Herodians against him, how they might destroy him.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3:7  |  Mark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耶穌和門徒退到海邊去，有許多人從加利利跟隨他。</a:t>
            </a:r>
          </a:p>
          <a:p xmlns:a="http://schemas.openxmlformats.org/drawingml/2006/main">
            <a:pPr algn="ctr">
              <a:buNone/>
            </a:pPr>
            <a:r>
              <a:rPr sz="2400">
                <a:solidFill>
                  <a:srgbClr val="FFFFFF"/>
                </a:solidFill>
                <a:latin typeface="Georgia"/>
                <a:ea typeface="Georgia"/>
                <a:cs typeface="Georgia"/>
              </a:rPr>
              <a:t>But Jesus withdrew himself with his disciples to the sea: and a great multitude from Galilee followed him, and from Judæa,</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3:8  |  Mark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還有許多人聽見他所做的大事，就從猶太、耶路撒冷、以土買、約旦河外，並泰爾、西頓的四方來到他那裏。</a:t>
            </a:r>
          </a:p>
          <a:p xmlns:a="http://schemas.openxmlformats.org/drawingml/2006/main">
            <a:pPr algn="ctr">
              <a:buNone/>
            </a:pPr>
            <a:r>
              <a:rPr sz="2100">
                <a:solidFill>
                  <a:srgbClr val="FFFFFF"/>
                </a:solidFill>
                <a:latin typeface="Georgia"/>
                <a:ea typeface="Georgia"/>
                <a:cs typeface="Georgia"/>
              </a:rPr>
              <a:t>And from Jerusalem, and from Idumaea, and from beyond Jordan; and they about Tyre and Sidon, a great multitude, when they had heard what great things he did, came unto him.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3:9  |  Mark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他因為人多，就吩咐門徒叫一隻小船伺候着，免得眾人擁擠他。</a:t>
            </a:r>
          </a:p>
          <a:p xmlns:a="http://schemas.openxmlformats.org/drawingml/2006/main">
            <a:pPr algn="ctr">
              <a:buNone/>
            </a:pPr>
            <a:r>
              <a:rPr sz="2400">
                <a:solidFill>
                  <a:srgbClr val="FFFFFF"/>
                </a:solidFill>
                <a:latin typeface="Georgia"/>
                <a:ea typeface="Georgia"/>
                <a:cs typeface="Georgia"/>
              </a:rPr>
              <a:t>And he spake to his disciples, that a small ship should wait on him because of the multitude, lest they should throng him.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3:10  |  Mark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他治好了許多人，所以凡有災病的，都擠進來要摸他。</a:t>
            </a:r>
          </a:p>
          <a:p xmlns:a="http://schemas.openxmlformats.org/drawingml/2006/main">
            <a:pPr algn="ctr">
              <a:buNone/>
            </a:pPr>
            <a:r>
              <a:rPr sz="2400">
                <a:solidFill>
                  <a:srgbClr val="FFFFFF"/>
                </a:solidFill>
                <a:latin typeface="Georgia"/>
                <a:ea typeface="Georgia"/>
                <a:cs typeface="Georgia"/>
              </a:rPr>
              <a:t>For he had healed many; insomuch that they pressed upon him for to touch him, as many as had plagues.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3:11  |  Mark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污鬼無論何時看見他，就俯伏在他面前，喊着說：「你是神的兒子。」</a:t>
            </a:r>
          </a:p>
          <a:p xmlns:a="http://schemas.openxmlformats.org/drawingml/2006/main">
            <a:pPr algn="ctr">
              <a:buNone/>
            </a:pPr>
            <a:r>
              <a:rPr sz="2400">
                <a:solidFill>
                  <a:srgbClr val="FFFFFF"/>
                </a:solidFill>
                <a:latin typeface="Georgia"/>
                <a:ea typeface="Georgia"/>
                <a:cs typeface="Georgia"/>
              </a:rPr>
              <a:t>And unclean spirits, when they saw him, fell down before him, and cried, saying, Thou art the Son of God.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3:12  |  Mark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耶穌再三地囑咐他們，不要把他顯露出來。</a:t>
            </a:r>
          </a:p>
          <a:p xmlns:a="http://schemas.openxmlformats.org/drawingml/2006/main">
            <a:pPr algn="ctr">
              <a:buNone/>
            </a:pPr>
            <a:r>
              <a:rPr sz="2800">
                <a:solidFill>
                  <a:srgbClr val="FFFFFF"/>
                </a:solidFill>
                <a:latin typeface="Georgia"/>
                <a:ea typeface="Georgia"/>
                <a:cs typeface="Georgia"/>
              </a:rPr>
              <a:t>And he straitly charged them that they should not make him known.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3:13  |  Mark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耶穌上了山，隨自己的意思叫人來；他們便來到他那裏。</a:t>
            </a:r>
          </a:p>
          <a:p xmlns:a="http://schemas.openxmlformats.org/drawingml/2006/main">
            <a:pPr algn="ctr">
              <a:buNone/>
            </a:pPr>
            <a:r>
              <a:rPr sz="2400">
                <a:solidFill>
                  <a:srgbClr val="FFFFFF"/>
                </a:solidFill>
                <a:latin typeface="Georgia"/>
                <a:ea typeface="Georgia"/>
                <a:cs typeface="Georgia"/>
              </a:rPr>
              <a:t>And he goeth up into a mountain, and calleth unto him whom he would: and they came unto him.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3:14  |  Mark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他就設立十二個人，要他們常和自己同在，也要差他們去傳道，</a:t>
            </a:r>
          </a:p>
          <a:p xmlns:a="http://schemas.openxmlformats.org/drawingml/2006/main">
            <a:pPr algn="ctr">
              <a:buNone/>
            </a:pPr>
            <a:r>
              <a:rPr sz="2400">
                <a:solidFill>
                  <a:srgbClr val="FFFFFF"/>
                </a:solidFill>
                <a:latin typeface="Georgia"/>
                <a:ea typeface="Georgia"/>
                <a:cs typeface="Georgia"/>
              </a:rPr>
              <a:t>And he ordained twelve, that they should be with him, and that he might send them forth to preach,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3:15  |  Mark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並給他們權柄趕鬼。</a:t>
            </a:r>
          </a:p>
          <a:p xmlns:a="http://schemas.openxmlformats.org/drawingml/2006/main">
            <a:pPr algn="ctr">
              <a:buNone/>
            </a:pPr>
            <a:r>
              <a:rPr sz="2800">
                <a:solidFill>
                  <a:srgbClr val="FFFFFF"/>
                </a:solidFill>
                <a:latin typeface="Georgia"/>
                <a:ea typeface="Georgia"/>
                <a:cs typeface="Georgia"/>
              </a:rPr>
              <a:t>And to have power to heal sicknesses, and to cast out devils: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3:16  |  Mark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[這十二個人]有西門（耶穌又給他起名叫彼得），</a:t>
            </a:r>
          </a:p>
          <a:p xmlns:a="http://schemas.openxmlformats.org/drawingml/2006/main">
            <a:pPr algn="ctr">
              <a:buNone/>
            </a:pPr>
            <a:r>
              <a:rPr sz="2800">
                <a:solidFill>
                  <a:srgbClr val="FFFFFF"/>
                </a:solidFill>
                <a:latin typeface="Georgia"/>
                <a:ea typeface="Georgia"/>
                <a:cs typeface="Georgia"/>
              </a:rPr>
              <a:t>And Simon he surnamed Peter;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3:17  |  Mark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還有西庇太的兒子雅各和雅各的兄弟約翰（又給這兩個人起名叫半尼其，就是雷子的意思），</a:t>
            </a:r>
          </a:p>
          <a:p xmlns:a="http://schemas.openxmlformats.org/drawingml/2006/main">
            <a:pPr algn="ctr">
              <a:buNone/>
            </a:pPr>
            <a:r>
              <a:rPr sz="2400">
                <a:solidFill>
                  <a:srgbClr val="FFFFFF"/>
                </a:solidFill>
                <a:latin typeface="Georgia"/>
                <a:ea typeface="Georgia"/>
                <a:cs typeface="Georgia"/>
              </a:rPr>
              <a:t>And James the son of Zebedee, and John the brother of James; and he surnamed them Boanerges, which is, The sons of thunder: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3:18  |  Mark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又有安得烈、腓力、巴多羅買、馬太、多馬、亞勒腓的兒子雅各，和達太，並奮銳黨的西門，</a:t>
            </a:r>
          </a:p>
          <a:p xmlns:a="http://schemas.openxmlformats.org/drawingml/2006/main">
            <a:pPr algn="ctr">
              <a:buNone/>
            </a:pPr>
            <a:r>
              <a:rPr sz="2400">
                <a:solidFill>
                  <a:srgbClr val="FFFFFF"/>
                </a:solidFill>
                <a:latin typeface="Georgia"/>
                <a:ea typeface="Georgia"/>
                <a:cs typeface="Georgia"/>
              </a:rPr>
              <a:t>And Andrew, and Philip, and Bartholomew, and Matthew, and Thomas, and James the son of Alphaeus, and Thaddaeus, and Simon the Canaanite,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3:19  |  Mark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還有賣耶穌的加略人猶大。</a:t>
            </a:r>
          </a:p>
          <a:p xmlns:a="http://schemas.openxmlformats.org/drawingml/2006/main">
            <a:pPr algn="ctr">
              <a:buNone/>
            </a:pPr>
            <a:r>
              <a:rPr sz="2800">
                <a:solidFill>
                  <a:srgbClr val="FFFFFF"/>
                </a:solidFill>
                <a:latin typeface="Georgia"/>
                <a:ea typeface="Georgia"/>
                <a:cs typeface="Georgia"/>
              </a:rPr>
              <a:t>And Judas Iscariot, which also betrayed him: and they went into an house.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3:20  |  Mark 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耶穌進了一個屋子，眾人又聚集，甚至他連飯也顧不得吃。</a:t>
            </a:r>
          </a:p>
          <a:p xmlns:a="http://schemas.openxmlformats.org/drawingml/2006/main">
            <a:pPr algn="ctr">
              <a:buNone/>
            </a:pPr>
            <a:r>
              <a:rPr sz="2400">
                <a:solidFill>
                  <a:srgbClr val="FFFFFF"/>
                </a:solidFill>
                <a:latin typeface="Georgia"/>
                <a:ea typeface="Georgia"/>
                <a:cs typeface="Georgia"/>
              </a:rPr>
              <a:t>And the multitude cometh together again, so that they could not so much as eat bread.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3:21  |  Mark 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耶穌的親屬聽見，就出來要拉住他，因為他們說他癲狂了。</a:t>
            </a:r>
          </a:p>
          <a:p xmlns:a="http://schemas.openxmlformats.org/drawingml/2006/main">
            <a:pPr algn="ctr">
              <a:buNone/>
            </a:pPr>
            <a:r>
              <a:rPr sz="2400">
                <a:solidFill>
                  <a:srgbClr val="FFFFFF"/>
                </a:solidFill>
                <a:latin typeface="Georgia"/>
                <a:ea typeface="Georgia"/>
                <a:cs typeface="Georgia"/>
              </a:rPr>
              <a:t>And when his friends heard of it, they went out to lay hold on him: for they said, He is beside himself.</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3:22  |  Mark 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從耶路撒冷下來的文士說：「他是被別西卜附着」；又說：「他是靠着鬼王趕鬼。」</a:t>
            </a:r>
          </a:p>
          <a:p xmlns:a="http://schemas.openxmlformats.org/drawingml/2006/main">
            <a:pPr algn="ctr">
              <a:buNone/>
            </a:pPr>
            <a:r>
              <a:rPr sz="2400">
                <a:solidFill>
                  <a:srgbClr val="FFFFFF"/>
                </a:solidFill>
                <a:latin typeface="Georgia"/>
                <a:ea typeface="Georgia"/>
                <a:cs typeface="Georgia"/>
              </a:rPr>
              <a:t>And the scribes which came down from Jerusalem said, He hath Beelzebub, and by the prince of the devils casteth he out devils.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3:23  |  Mark 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耶穌叫他們來，用比喻對他們說：「撒但怎能趕出撒但呢？</a:t>
            </a:r>
          </a:p>
          <a:p xmlns:a="http://schemas.openxmlformats.org/drawingml/2006/main">
            <a:pPr algn="ctr">
              <a:buNone/>
            </a:pPr>
            <a:r>
              <a:rPr sz="2400">
                <a:solidFill>
                  <a:srgbClr val="FFFFFF"/>
                </a:solidFill>
                <a:latin typeface="Georgia"/>
                <a:ea typeface="Georgia"/>
                <a:cs typeface="Georgia"/>
              </a:rPr>
              <a:t>And he called them unto him, and said unto them in parables, How can Satan cast out Satan?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3:24  |  Mark 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若一國自相紛爭，那國就站立不住；</a:t>
            </a:r>
          </a:p>
          <a:p xmlns:a="http://schemas.openxmlformats.org/drawingml/2006/main">
            <a:pPr algn="ctr">
              <a:buNone/>
            </a:pPr>
            <a:r>
              <a:rPr sz="2800">
                <a:solidFill>
                  <a:srgbClr val="FFFFFF"/>
                </a:solidFill>
                <a:latin typeface="Georgia"/>
                <a:ea typeface="Georgia"/>
                <a:cs typeface="Georgia"/>
              </a:rPr>
              <a:t>And if a kingdom be divided against itself, that kingdom cannot stand.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3:25  |  Mark 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若一家自相紛爭，那家就站立不住。</a:t>
            </a:r>
          </a:p>
          <a:p xmlns:a="http://schemas.openxmlformats.org/drawingml/2006/main">
            <a:pPr algn="ctr">
              <a:buNone/>
            </a:pPr>
            <a:r>
              <a:rPr sz="2800">
                <a:solidFill>
                  <a:srgbClr val="FFFFFF"/>
                </a:solidFill>
                <a:latin typeface="Georgia"/>
                <a:ea typeface="Georgia"/>
                <a:cs typeface="Georgia"/>
              </a:rPr>
              <a:t>And if a house be divided against itself, that house cannot stand.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3:26  |  Mark 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若撒但自相攻打紛爭，他就站立不住，必要滅亡。</a:t>
            </a:r>
          </a:p>
          <a:p xmlns:a="http://schemas.openxmlformats.org/drawingml/2006/main">
            <a:pPr algn="ctr">
              <a:buNone/>
            </a:pPr>
            <a:r>
              <a:rPr sz="2400">
                <a:solidFill>
                  <a:srgbClr val="FFFFFF"/>
                </a:solidFill>
                <a:latin typeface="Georgia"/>
                <a:ea typeface="Georgia"/>
                <a:cs typeface="Georgia"/>
              </a:rPr>
              <a:t>And if Satan rise up against himself, and be divided, he cannot stand, but hath an end.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3:27  |  Mark 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沒有人能進壯士家裏，搶奪他的家具；必先捆住那壯士，才可以搶奪他的家。</a:t>
            </a:r>
          </a:p>
          <a:p xmlns:a="http://schemas.openxmlformats.org/drawingml/2006/main">
            <a:pPr algn="ctr">
              <a:buNone/>
            </a:pPr>
            <a:r>
              <a:rPr sz="2400">
                <a:solidFill>
                  <a:srgbClr val="FFFFFF"/>
                </a:solidFill>
                <a:latin typeface="Georgia"/>
                <a:ea typeface="Georgia"/>
                <a:cs typeface="Georgia"/>
              </a:rPr>
              <a:t>No man can enter into a strong man’s house, and spoil his goods, except he will first bind the strong man; and then he will spoil his house.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3:28  |  Mark 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我實在告訴你們，世人一切的罪和一切褻瀆的話都可得赦免；</a:t>
            </a:r>
          </a:p>
          <a:p xmlns:a="http://schemas.openxmlformats.org/drawingml/2006/main">
            <a:pPr algn="ctr">
              <a:buNone/>
            </a:pPr>
            <a:r>
              <a:rPr sz="2400">
                <a:solidFill>
                  <a:srgbClr val="FFFFFF"/>
                </a:solidFill>
                <a:latin typeface="Georgia"/>
                <a:ea typeface="Georgia"/>
                <a:cs typeface="Georgia"/>
              </a:rPr>
              <a:t>Verily I say unto you, All sins shall be forgiven unto the sons of men, and blasphemies wherewith soever they shall blaspheme: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3:29  |  Mark 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凡褻瀆聖靈的，卻永不得赦免，乃要擔當永遠的罪。」</a:t>
            </a:r>
          </a:p>
          <a:p xmlns:a="http://schemas.openxmlformats.org/drawingml/2006/main">
            <a:pPr algn="ctr">
              <a:buNone/>
            </a:pPr>
            <a:r>
              <a:rPr sz="2400">
                <a:solidFill>
                  <a:srgbClr val="FFFFFF"/>
                </a:solidFill>
                <a:latin typeface="Georgia"/>
                <a:ea typeface="Georgia"/>
                <a:cs typeface="Georgia"/>
              </a:rPr>
              <a:t>But he that shall blaspheme against the Holy Ghost hath never forgiveness, but is in danger of eternal damnation:</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3:30  |  Mark 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[這話是]因為他們說：「他是被污鬼附着的。」</a:t>
            </a:r>
          </a:p>
          <a:p xmlns:a="http://schemas.openxmlformats.org/drawingml/2006/main">
            <a:pPr algn="ctr">
              <a:buNone/>
            </a:pPr>
            <a:r>
              <a:rPr sz="2800">
                <a:solidFill>
                  <a:srgbClr val="FFFFFF"/>
                </a:solidFill>
                <a:latin typeface="Georgia"/>
                <a:ea typeface="Georgia"/>
                <a:cs typeface="Georgia"/>
              </a:rPr>
              <a:t>Because they said, He hath an unclean spirit.</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3:31  |  Mark 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當下，耶穌的母親和弟兄來，站在外邊，打發人去叫他。</a:t>
            </a:r>
          </a:p>
          <a:p xmlns:a="http://schemas.openxmlformats.org/drawingml/2006/main">
            <a:pPr algn="ctr">
              <a:buNone/>
            </a:pPr>
            <a:r>
              <a:rPr sz="2400">
                <a:solidFill>
                  <a:srgbClr val="FFFFFF"/>
                </a:solidFill>
                <a:latin typeface="Georgia"/>
                <a:ea typeface="Georgia"/>
                <a:cs typeface="Georgia"/>
              </a:rPr>
              <a:t>There came then his brethren and his mother, and, standing without, sent unto him, calling him.</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3:32  |  Mark 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有許多人在耶穌周圍坐着，他們就告訴他說：「看哪，你母親和你弟兄在外邊找你。」</a:t>
            </a:r>
          </a:p>
          <a:p xmlns:a="http://schemas.openxmlformats.org/drawingml/2006/main">
            <a:pPr algn="ctr">
              <a:buNone/>
            </a:pPr>
            <a:r>
              <a:rPr sz="2400">
                <a:solidFill>
                  <a:srgbClr val="FFFFFF"/>
                </a:solidFill>
                <a:latin typeface="Georgia"/>
                <a:ea typeface="Georgia"/>
                <a:cs typeface="Georgia"/>
              </a:rPr>
              <a:t>And the multitude sat about him, and they said unto him, Behold, thy mother and thy brethren without seek for thee.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3:33  |  Mark 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耶穌回答說：「誰是我的母親？誰是我的弟兄？」</a:t>
            </a:r>
          </a:p>
          <a:p xmlns:a="http://schemas.openxmlformats.org/drawingml/2006/main">
            <a:pPr algn="ctr">
              <a:buNone/>
            </a:pPr>
            <a:r>
              <a:rPr sz="2800">
                <a:solidFill>
                  <a:srgbClr val="FFFFFF"/>
                </a:solidFill>
                <a:latin typeface="Georgia"/>
                <a:ea typeface="Georgia"/>
                <a:cs typeface="Georgia"/>
              </a:rPr>
              <a:t>And he answered them, saying, Who is my mother, or my brethren?</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3:34  |  Mark 3:34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就四面觀看那周圍坐着的人，說：「看哪，我的母親，我的弟兄。</a:t>
            </a:r>
          </a:p>
          <a:p xmlns:a="http://schemas.openxmlformats.org/drawingml/2006/main">
            <a:pPr algn="ctr">
              <a:buNone/>
            </a:pPr>
            <a:r>
              <a:rPr sz="2400">
                <a:solidFill>
                  <a:srgbClr val="FFFFFF"/>
                </a:solidFill>
                <a:latin typeface="Georgia"/>
                <a:ea typeface="Georgia"/>
                <a:cs typeface="Georgia"/>
              </a:rPr>
              <a:t>And he looked round about on them which sat about him, and said, Behold my mother and my brethren!</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3:35  |  Mark 3:35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凡遵行神旨意的人就是我的弟兄姊妹和母親了。」</a:t>
            </a:r>
          </a:p>
          <a:p xmlns:a="http://schemas.openxmlformats.org/drawingml/2006/main">
            <a:pPr algn="ctr">
              <a:buNone/>
            </a:pPr>
            <a:r>
              <a:rPr sz="2400">
                <a:solidFill>
                  <a:srgbClr val="FFFFFF"/>
                </a:solidFill>
                <a:latin typeface="Georgia"/>
                <a:ea typeface="Georgia"/>
                <a:cs typeface="Georgia"/>
              </a:rPr>
              <a:t>For whosoever shall do the will of God, the same is my brother, and my sister, and mother.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2026-08-30T06:54:16.3080000Z</dcterms:created>
  <dcterms:modified xsi:type="dcterms:W3CDTF">2026-08-30T06:54:16.3080000Z</dcterms:modified>
</coreProperties>
</file>