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99ae8de5b77447e" /><Relationship Type="http://schemas.openxmlformats.org/officeDocument/2006/relationships/extended-properties" Target="/docProps/app.xml" Id="R35b039318eee43cc" /><Relationship Type="http://schemas.openxmlformats.org/officeDocument/2006/relationships/officeDocument" Target="/ppt/presentation.xml" Id="R346852ce3d2e4f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0657f657d84b5b"/>
  </p:sldMasterIdLst>
  <p:notesMasterIdLst>
    <p:notesMasterId xmlns:r="http://schemas.openxmlformats.org/officeDocument/2006/relationships" r:id="Rc2025a4f3db54c61"/>
  </p:notesMasterIdLst>
  <p:sldIdLst>
    <p:sldId xmlns:r="http://schemas.openxmlformats.org/officeDocument/2006/relationships" id="256" r:id="R2da5a2472ff04171"/>
    <p:sldId xmlns:r="http://schemas.openxmlformats.org/officeDocument/2006/relationships" id="257" r:id="R5531516bf127479c"/>
    <p:sldId xmlns:r="http://schemas.openxmlformats.org/officeDocument/2006/relationships" id="258" r:id="R83a571302b9341e6"/>
    <p:sldId xmlns:r="http://schemas.openxmlformats.org/officeDocument/2006/relationships" id="259" r:id="R5a7c0d48b3df4eb7"/>
    <p:sldId xmlns:r="http://schemas.openxmlformats.org/officeDocument/2006/relationships" id="260" r:id="Rc48d785c548849c7"/>
    <p:sldId xmlns:r="http://schemas.openxmlformats.org/officeDocument/2006/relationships" id="261" r:id="R30158cd27fa84a86"/>
    <p:sldId xmlns:r="http://schemas.openxmlformats.org/officeDocument/2006/relationships" id="262" r:id="Re562adc531894b4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dd929aecba142ae" /><Relationship Type="http://schemas.openxmlformats.org/officeDocument/2006/relationships/slideMaster" Target="/ppt/slideMasters/slideMaster1.xml" Id="Rf60657f657d84b5b" /><Relationship Type="http://schemas.openxmlformats.org/officeDocument/2006/relationships/notesMaster" Target="/ppt/notesMasters/notesMaster1.xml" Id="Rc2025a4f3db54c61" /><Relationship Type="http://schemas.openxmlformats.org/officeDocument/2006/relationships/presProps" Target="/ppt/presProps.xml" Id="R43683c42ca924951" /><Relationship Type="http://schemas.openxmlformats.org/officeDocument/2006/relationships/tableStyles" Target="/ppt/tableStyles.xml" Id="R59681272378b4027" /><Relationship Type="http://schemas.openxmlformats.org/officeDocument/2006/relationships/slide" Target="/ppt/slides/slide1.xml" Id="R2da5a2472ff04171" /><Relationship Type="http://schemas.openxmlformats.org/officeDocument/2006/relationships/slide" Target="/ppt/slides/slide2.xml" Id="R5531516bf127479c" /><Relationship Type="http://schemas.openxmlformats.org/officeDocument/2006/relationships/slide" Target="/ppt/slides/slide3.xml" Id="R83a571302b9341e6" /><Relationship Type="http://schemas.openxmlformats.org/officeDocument/2006/relationships/slide" Target="/ppt/slides/slide4.xml" Id="R5a7c0d48b3df4eb7" /><Relationship Type="http://schemas.openxmlformats.org/officeDocument/2006/relationships/slide" Target="/ppt/slides/slide5.xml" Id="Rc48d785c548849c7" /><Relationship Type="http://schemas.openxmlformats.org/officeDocument/2006/relationships/slide" Target="/ppt/slides/slide6.xml" Id="R30158cd27fa84a86" /><Relationship Type="http://schemas.openxmlformats.org/officeDocument/2006/relationships/slide" Target="/ppt/slides/slide7.xml" Id="Re562adc531894b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2a7fd4fde4940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bd5c71b126543a5" /><Relationship Type="http://schemas.openxmlformats.org/officeDocument/2006/relationships/notesMaster" Target="/ppt/notesMasters/notesMaster1.xml" Id="R323225e553584db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59f847347824e93" /><Relationship Type="http://schemas.openxmlformats.org/officeDocument/2006/relationships/notesMaster" Target="/ppt/notesMasters/notesMaster1.xml" Id="R2e529ab627cb476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2433a91f1f4a22" /><Relationship Type="http://schemas.openxmlformats.org/officeDocument/2006/relationships/notesMaster" Target="/ppt/notesMasters/notesMaster1.xml" Id="Rc12a26e9746847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e71106a3ef4669" /><Relationship Type="http://schemas.openxmlformats.org/officeDocument/2006/relationships/notesMaster" Target="/ppt/notesMasters/notesMaster1.xml" Id="R75f9ae9d880f4d0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69f91720dc4067" /><Relationship Type="http://schemas.openxmlformats.org/officeDocument/2006/relationships/notesMaster" Target="/ppt/notesMasters/notesMaster1.xml" Id="R914a87eb6ff142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e6acb623804ea7" /><Relationship Type="http://schemas.openxmlformats.org/officeDocument/2006/relationships/notesMaster" Target="/ppt/notesMasters/notesMaster1.xml" Id="Rf73904e6d0674f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fc118fdde54efb" /><Relationship Type="http://schemas.openxmlformats.org/officeDocument/2006/relationships/notesMaster" Target="/ppt/notesMasters/notesMaster1.xml" Id="Re3f605aa1fb1499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e5bdad6efb4564" /><Relationship Type="http://schemas.openxmlformats.org/officeDocument/2006/relationships/image" Target="/ppt/media/image.png" Id="Rea2b0ad90e804124" /><Relationship Type="http://schemas.openxmlformats.org/officeDocument/2006/relationships/image" Target="/ppt/media/image2.png" Id="R19663c0b38f44221" /><Relationship Type="http://schemas.openxmlformats.org/officeDocument/2006/relationships/image" Target="/ppt/media/image.jpeg" Id="R51e1bb821f704d6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0bbea3ccf0407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a2b0ad90e80412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9663c0b38f4422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e1bb821f704d6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d56a614ecb40dc" /><Relationship Type="http://schemas.openxmlformats.org/officeDocument/2006/relationships/slideLayout" Target="/ppt/slideLayouts/slideLayout1.xml" Id="R9e2fb15eaec04e8d" /><Relationship Type="http://schemas.openxmlformats.org/officeDocument/2006/relationships/slideLayout" Target="/ppt/slideLayouts/slideLayout2.xml" Id="R0468e1d048274e0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2fb15eaec04e8d"/>
    <p:sldLayoutId xmlns:r="http://schemas.openxmlformats.org/officeDocument/2006/relationships" id="2147483650" r:id="R0468e1d048274e0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a26c7c3b9b44be" /><Relationship Type="http://schemas.openxmlformats.org/officeDocument/2006/relationships/notesSlide" Target="/ppt/notesSlides/notesSlide1.xml" Id="R18adbb96973f4e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ea9baf0460414e" /><Relationship Type="http://schemas.openxmlformats.org/officeDocument/2006/relationships/notesSlide" Target="/ppt/notesSlides/notesSlide2.xml" Id="R7edef8d761c747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d7fbf78fa64f56" /><Relationship Type="http://schemas.openxmlformats.org/officeDocument/2006/relationships/notesSlide" Target="/ppt/notesSlides/notesSlide3.xml" Id="R5719d8e5d8dd42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eeba97e5f745f3" /><Relationship Type="http://schemas.openxmlformats.org/officeDocument/2006/relationships/notesSlide" Target="/ppt/notesSlides/notesSlide4.xml" Id="Rbceb8207f1e14d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15da3155ff431a" /><Relationship Type="http://schemas.openxmlformats.org/officeDocument/2006/relationships/notesSlide" Target="/ppt/notesSlides/notesSlide5.xml" Id="R2a1552962c14493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dbd45f03a94a73" /><Relationship Type="http://schemas.openxmlformats.org/officeDocument/2006/relationships/notesSlide" Target="/ppt/notesSlides/notesSlide6.xml" Id="Re0636162d2aa4b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b3f859814b4a18" /><Relationship Type="http://schemas.openxmlformats.org/officeDocument/2006/relationships/notesSlide" Target="/ppt/notesSlides/notesSlide7.xml" Id="Rbadee18dbcdd433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以賽亞書第12章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12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12:1  |  Isaiah 12:1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到那日，你必說： 耶和華啊，我要稱謝你！ 因為你雖然向我發怒， 你的怒氣卻已轉消； 你又安慰了我。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that day thou shalt say, O LORD, I will praise thee: though thou wast angry with me, thine anger is turned away, and thou comfortedst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12:2  |  Isaiah 12:2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看哪！神是我的拯救； 我要倚靠他，並不懼怕。 因為主耶和華是我的力量， 是我的詩歌， 他也成了我的拯救。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God is my salvation; I will trust, and not be afraid: for the LORD JEHOVAH is my strength and my song; he also is become my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12:3  |  Isaiah 12:3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所以，你們必從救恩的泉源歡然取水。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with joy shall ye draw water out of the wells of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12:4  |  Isaiah 12:4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在那日，你們要說： 當稱謝耶和華，求告他的名； 將他所行的傳揚在萬民中， 提說他的名已被尊崇。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that day shall ye say, Praise the LORD, call upon his name, declare his doings among the people, make mention that his name is exalted.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12:5  |  Isaiah 12:5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你們要向耶和華唱歌， 因他所行的甚是美好； 但願這事普傳天下。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unto the LORD; for he hath done excellent things: this is known in all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12:6  |  Isaiah 12:6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錫安的居民哪，當揚聲歡呼， 因為在你們中間的以色列聖者乃為至大。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Cry out and shout, thou inhabitant of Zion: for great is the Holy One of Israel in the midst of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2026-08-30T03:59:43.7990000Z</dcterms:created>
  <dcterms:modified xsi:type="dcterms:W3CDTF">2026-08-30T03:59:43.7990000Z</dcterms:modified>
</coreProperties>
</file>