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5c93e9e6b474258" /><Relationship Type="http://schemas.openxmlformats.org/officeDocument/2006/relationships/extended-properties" Target="/docProps/app.xml" Id="Rdfe23d056c854be8" /><Relationship Type="http://schemas.openxmlformats.org/officeDocument/2006/relationships/officeDocument" Target="/ppt/presentation.xml" Id="R629cc95ddfb442f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4a713af66cf4514"/>
  </p:sldMasterIdLst>
  <p:notesMasterIdLst>
    <p:notesMasterId xmlns:r="http://schemas.openxmlformats.org/officeDocument/2006/relationships" r:id="R9f2618ec40834d14"/>
  </p:notesMasterIdLst>
  <p:sldIdLst>
    <p:sldId xmlns:r="http://schemas.openxmlformats.org/officeDocument/2006/relationships" id="256" r:id="R79a0a19d19c34445"/>
    <p:sldId xmlns:r="http://schemas.openxmlformats.org/officeDocument/2006/relationships" id="257" r:id="R458012aa94274409"/>
    <p:sldId xmlns:r="http://schemas.openxmlformats.org/officeDocument/2006/relationships" id="258" r:id="R23fd8ea593aa4070"/>
    <p:sldId xmlns:r="http://schemas.openxmlformats.org/officeDocument/2006/relationships" id="259" r:id="R7ecc0230bbf24dd1"/>
    <p:sldId xmlns:r="http://schemas.openxmlformats.org/officeDocument/2006/relationships" id="260" r:id="Rb989adbcbe154bf2"/>
    <p:sldId xmlns:r="http://schemas.openxmlformats.org/officeDocument/2006/relationships" id="261" r:id="R547baafd2dc24602"/>
    <p:sldId xmlns:r="http://schemas.openxmlformats.org/officeDocument/2006/relationships" id="262" r:id="R23228b23dd0948e2"/>
    <p:sldId xmlns:r="http://schemas.openxmlformats.org/officeDocument/2006/relationships" id="263" r:id="Rf11089a79753442c"/>
    <p:sldId xmlns:r="http://schemas.openxmlformats.org/officeDocument/2006/relationships" id="264" r:id="R8869e60d96d74ba4"/>
    <p:sldId xmlns:r="http://schemas.openxmlformats.org/officeDocument/2006/relationships" id="265" r:id="R730fa782d5c14fe9"/>
    <p:sldId xmlns:r="http://schemas.openxmlformats.org/officeDocument/2006/relationships" id="266" r:id="R60db432cfd7e4bae"/>
    <p:sldId xmlns:r="http://schemas.openxmlformats.org/officeDocument/2006/relationships" id="267" r:id="R9d55b081e1ee40ab"/>
    <p:sldId xmlns:r="http://schemas.openxmlformats.org/officeDocument/2006/relationships" id="268" r:id="R1a598615926e480a"/>
    <p:sldId xmlns:r="http://schemas.openxmlformats.org/officeDocument/2006/relationships" id="269" r:id="R8f6f453e8f9c4300"/>
    <p:sldId xmlns:r="http://schemas.openxmlformats.org/officeDocument/2006/relationships" id="270" r:id="Rdb76daf61cb14a5a"/>
    <p:sldId xmlns:r="http://schemas.openxmlformats.org/officeDocument/2006/relationships" id="271" r:id="R7320749fe3524312"/>
    <p:sldId xmlns:r="http://schemas.openxmlformats.org/officeDocument/2006/relationships" id="272" r:id="Rce683b01ecbd45ee"/>
    <p:sldId xmlns:r="http://schemas.openxmlformats.org/officeDocument/2006/relationships" id="273" r:id="Rca51fc25de374663"/>
    <p:sldId xmlns:r="http://schemas.openxmlformats.org/officeDocument/2006/relationships" id="274" r:id="Rb68108d65ccb45d7"/>
    <p:sldId xmlns:r="http://schemas.openxmlformats.org/officeDocument/2006/relationships" id="275" r:id="R253e3a56e5484965"/>
    <p:sldId xmlns:r="http://schemas.openxmlformats.org/officeDocument/2006/relationships" id="276" r:id="R1aed50c834734df4"/>
    <p:sldId xmlns:r="http://schemas.openxmlformats.org/officeDocument/2006/relationships" id="277" r:id="R753beb46f0d74452"/>
    <p:sldId xmlns:r="http://schemas.openxmlformats.org/officeDocument/2006/relationships" id="278" r:id="R549aabfb2a3448be"/>
    <p:sldId xmlns:r="http://schemas.openxmlformats.org/officeDocument/2006/relationships" id="279" r:id="Rcb057060abc4462d"/>
    <p:sldId xmlns:r="http://schemas.openxmlformats.org/officeDocument/2006/relationships" id="280" r:id="Ra230d1517da1460b"/>
    <p:sldId xmlns:r="http://schemas.openxmlformats.org/officeDocument/2006/relationships" id="281" r:id="R976a45beac9f42e2"/>
    <p:sldId xmlns:r="http://schemas.openxmlformats.org/officeDocument/2006/relationships" id="282" r:id="Rbc6b74f16085467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e00968ad3743a8" /><Relationship Type="http://schemas.openxmlformats.org/officeDocument/2006/relationships/slideMaster" Target="/ppt/slideMasters/slideMaster1.xml" Id="Ra4a713af66cf4514" /><Relationship Type="http://schemas.openxmlformats.org/officeDocument/2006/relationships/notesMaster" Target="/ppt/notesMasters/notesMaster1.xml" Id="R9f2618ec40834d14" /><Relationship Type="http://schemas.openxmlformats.org/officeDocument/2006/relationships/presProps" Target="/ppt/presProps.xml" Id="R33afcddde6304146" /><Relationship Type="http://schemas.openxmlformats.org/officeDocument/2006/relationships/tableStyles" Target="/ppt/tableStyles.xml" Id="Racb79842cab44a09" /><Relationship Type="http://schemas.openxmlformats.org/officeDocument/2006/relationships/slide" Target="/ppt/slides/slide1.xml" Id="R79a0a19d19c34445" /><Relationship Type="http://schemas.openxmlformats.org/officeDocument/2006/relationships/slide" Target="/ppt/slides/slide2.xml" Id="R458012aa94274409" /><Relationship Type="http://schemas.openxmlformats.org/officeDocument/2006/relationships/slide" Target="/ppt/slides/slide3.xml" Id="R23fd8ea593aa4070" /><Relationship Type="http://schemas.openxmlformats.org/officeDocument/2006/relationships/slide" Target="/ppt/slides/slide4.xml" Id="R7ecc0230bbf24dd1" /><Relationship Type="http://schemas.openxmlformats.org/officeDocument/2006/relationships/slide" Target="/ppt/slides/slide5.xml" Id="Rb989adbcbe154bf2" /><Relationship Type="http://schemas.openxmlformats.org/officeDocument/2006/relationships/slide" Target="/ppt/slides/slide6.xml" Id="R547baafd2dc24602" /><Relationship Type="http://schemas.openxmlformats.org/officeDocument/2006/relationships/slide" Target="/ppt/slides/slide7.xml" Id="R23228b23dd0948e2" /><Relationship Type="http://schemas.openxmlformats.org/officeDocument/2006/relationships/slide" Target="/ppt/slides/slide8.xml" Id="Rf11089a79753442c" /><Relationship Type="http://schemas.openxmlformats.org/officeDocument/2006/relationships/slide" Target="/ppt/slides/slide9.xml" Id="R8869e60d96d74ba4" /><Relationship Type="http://schemas.openxmlformats.org/officeDocument/2006/relationships/slide" Target="/ppt/slides/slide10.xml" Id="R730fa782d5c14fe9" /><Relationship Type="http://schemas.openxmlformats.org/officeDocument/2006/relationships/slide" Target="/ppt/slides/slide11.xml" Id="R60db432cfd7e4bae" /><Relationship Type="http://schemas.openxmlformats.org/officeDocument/2006/relationships/slide" Target="/ppt/slides/slide12.xml" Id="R9d55b081e1ee40ab" /><Relationship Type="http://schemas.openxmlformats.org/officeDocument/2006/relationships/slide" Target="/ppt/slides/slide13.xml" Id="R1a598615926e480a" /><Relationship Type="http://schemas.openxmlformats.org/officeDocument/2006/relationships/slide" Target="/ppt/slides/slide14.xml" Id="R8f6f453e8f9c4300" /><Relationship Type="http://schemas.openxmlformats.org/officeDocument/2006/relationships/slide" Target="/ppt/slides/slide15.xml" Id="Rdb76daf61cb14a5a" /><Relationship Type="http://schemas.openxmlformats.org/officeDocument/2006/relationships/slide" Target="/ppt/slides/slide16.xml" Id="R7320749fe3524312" /><Relationship Type="http://schemas.openxmlformats.org/officeDocument/2006/relationships/slide" Target="/ppt/slides/slide17.xml" Id="Rce683b01ecbd45ee" /><Relationship Type="http://schemas.openxmlformats.org/officeDocument/2006/relationships/slide" Target="/ppt/slides/slide18.xml" Id="Rca51fc25de374663" /><Relationship Type="http://schemas.openxmlformats.org/officeDocument/2006/relationships/slide" Target="/ppt/slides/slide19.xml" Id="Rb68108d65ccb45d7" /><Relationship Type="http://schemas.openxmlformats.org/officeDocument/2006/relationships/slide" Target="/ppt/slides/slide20.xml" Id="R253e3a56e5484965" /><Relationship Type="http://schemas.openxmlformats.org/officeDocument/2006/relationships/slide" Target="/ppt/slides/slide21.xml" Id="R1aed50c834734df4" /><Relationship Type="http://schemas.openxmlformats.org/officeDocument/2006/relationships/slide" Target="/ppt/slides/slide22.xml" Id="R753beb46f0d74452" /><Relationship Type="http://schemas.openxmlformats.org/officeDocument/2006/relationships/slide" Target="/ppt/slides/slide23.xml" Id="R549aabfb2a3448be" /><Relationship Type="http://schemas.openxmlformats.org/officeDocument/2006/relationships/slide" Target="/ppt/slides/slide24.xml" Id="Rcb057060abc4462d" /><Relationship Type="http://schemas.openxmlformats.org/officeDocument/2006/relationships/slide" Target="/ppt/slides/slide25.xml" Id="Ra230d1517da1460b" /><Relationship Type="http://schemas.openxmlformats.org/officeDocument/2006/relationships/slide" Target="/ppt/slides/slide26.xml" Id="R976a45beac9f42e2" /><Relationship Type="http://schemas.openxmlformats.org/officeDocument/2006/relationships/slide" Target="/ppt/slides/slide27.xml" Id="Rbc6b74f16085467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e8efa59d0504e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a9da28804bb4e8c" /><Relationship Type="http://schemas.openxmlformats.org/officeDocument/2006/relationships/notesMaster" Target="/ppt/notesMasters/notesMaster1.xml" Id="R556475940f684f3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82adf389dc4602" /><Relationship Type="http://schemas.openxmlformats.org/officeDocument/2006/relationships/notesMaster" Target="/ppt/notesMasters/notesMaster1.xml" Id="R9f1d3c4cbf2a46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00cd5ad691641b8" /><Relationship Type="http://schemas.openxmlformats.org/officeDocument/2006/relationships/notesMaster" Target="/ppt/notesMasters/notesMaster1.xml" Id="Rde1cb9b6a1b44b3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ee177ad340a45f9" /><Relationship Type="http://schemas.openxmlformats.org/officeDocument/2006/relationships/notesMaster" Target="/ppt/notesMasters/notesMaster1.xml" Id="R5b27f9ccc5e34f8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d915bfea0c44a00" /><Relationship Type="http://schemas.openxmlformats.org/officeDocument/2006/relationships/notesMaster" Target="/ppt/notesMasters/notesMaster1.xml" Id="R59c173879ab74de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daed929a837461b" /><Relationship Type="http://schemas.openxmlformats.org/officeDocument/2006/relationships/notesMaster" Target="/ppt/notesMasters/notesMaster1.xml" Id="R9ef9633acb354d6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da7b914ab454d17" /><Relationship Type="http://schemas.openxmlformats.org/officeDocument/2006/relationships/notesMaster" Target="/ppt/notesMasters/notesMaster1.xml" Id="R7b692f103f9a4a0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22edf9488a34a2d" /><Relationship Type="http://schemas.openxmlformats.org/officeDocument/2006/relationships/notesMaster" Target="/ppt/notesMasters/notesMaster1.xml" Id="Rbe75a22f1b224c8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3bacd12df234250" /><Relationship Type="http://schemas.openxmlformats.org/officeDocument/2006/relationships/notesMaster" Target="/ppt/notesMasters/notesMaster1.xml" Id="R7d70334fcadc490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df186276e8c4d07" /><Relationship Type="http://schemas.openxmlformats.org/officeDocument/2006/relationships/notesMaster" Target="/ppt/notesMasters/notesMaster1.xml" Id="R69b6d6642622448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01ed84f20574296" /><Relationship Type="http://schemas.openxmlformats.org/officeDocument/2006/relationships/notesMaster" Target="/ppt/notesMasters/notesMaster1.xml" Id="R1c5859fb7a6943a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fba07ddd2074e55" /><Relationship Type="http://schemas.openxmlformats.org/officeDocument/2006/relationships/notesMaster" Target="/ppt/notesMasters/notesMaster1.xml" Id="Raf633ce28f4e4c7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b44508526cc47b7" /><Relationship Type="http://schemas.openxmlformats.org/officeDocument/2006/relationships/notesMaster" Target="/ppt/notesMasters/notesMaster1.xml" Id="R2ade77e822cd443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a6d968756af485c" /><Relationship Type="http://schemas.openxmlformats.org/officeDocument/2006/relationships/notesMaster" Target="/ppt/notesMasters/notesMaster1.xml" Id="R283438848061406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6976fd7f1894999" /><Relationship Type="http://schemas.openxmlformats.org/officeDocument/2006/relationships/notesMaster" Target="/ppt/notesMasters/notesMaster1.xml" Id="R3021a48345814ac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2c086a7b8ba4110" /><Relationship Type="http://schemas.openxmlformats.org/officeDocument/2006/relationships/notesMaster" Target="/ppt/notesMasters/notesMaster1.xml" Id="Rbb150368c31943c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a3bdf7c1f304e12" /><Relationship Type="http://schemas.openxmlformats.org/officeDocument/2006/relationships/notesMaster" Target="/ppt/notesMasters/notesMaster1.xml" Id="R4df6761c7a4d465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1c1635dc25d4b04" /><Relationship Type="http://schemas.openxmlformats.org/officeDocument/2006/relationships/notesMaster" Target="/ppt/notesMasters/notesMaster1.xml" Id="R60323cc4e49d430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e4325dfc6884e42" /><Relationship Type="http://schemas.openxmlformats.org/officeDocument/2006/relationships/notesMaster" Target="/ppt/notesMasters/notesMaster1.xml" Id="R52a68d633269497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cbe9adb5ad143f9" /><Relationship Type="http://schemas.openxmlformats.org/officeDocument/2006/relationships/notesMaster" Target="/ppt/notesMasters/notesMaster1.xml" Id="Re3b2747f82294d9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0f32dadca4d46e8" /><Relationship Type="http://schemas.openxmlformats.org/officeDocument/2006/relationships/notesMaster" Target="/ppt/notesMasters/notesMaster1.xml" Id="R96d0f0a37703462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c1219a3d6a24e7a" /><Relationship Type="http://schemas.openxmlformats.org/officeDocument/2006/relationships/notesMaster" Target="/ppt/notesMasters/notesMaster1.xml" Id="R4f38ede90056461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cb7ec0b0109449c" /><Relationship Type="http://schemas.openxmlformats.org/officeDocument/2006/relationships/notesMaster" Target="/ppt/notesMasters/notesMaster1.xml" Id="R5eb7a8093f814bf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e11359b137145d8" /><Relationship Type="http://schemas.openxmlformats.org/officeDocument/2006/relationships/notesMaster" Target="/ppt/notesMasters/notesMaster1.xml" Id="R87ba1ef7c54a49b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bb47276518b41bf" /><Relationship Type="http://schemas.openxmlformats.org/officeDocument/2006/relationships/notesMaster" Target="/ppt/notesMasters/notesMaster1.xml" Id="Rd62d176ae96e4ef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26fdefc72684f4b" /><Relationship Type="http://schemas.openxmlformats.org/officeDocument/2006/relationships/notesMaster" Target="/ppt/notesMasters/notesMaster1.xml" Id="R1692ea70926344b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ec4f431adef4413" /><Relationship Type="http://schemas.openxmlformats.org/officeDocument/2006/relationships/notesMaster" Target="/ppt/notesMasters/notesMaster1.xml" Id="R9dbeb63d7e24420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d21b9969ed4e3b" /><Relationship Type="http://schemas.openxmlformats.org/officeDocument/2006/relationships/image" Target="/ppt/media/image.png" Id="R6049eed133174380" /><Relationship Type="http://schemas.openxmlformats.org/officeDocument/2006/relationships/image" Target="/ppt/media/image2.png" Id="Rc7f0855f9a254afa" /><Relationship Type="http://schemas.openxmlformats.org/officeDocument/2006/relationships/image" Target="/ppt/media/image.jpeg" Id="Rcfa2ec11d69e48c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7440f26d3e44f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049eed13317438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7f0855f9a254af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a2ec11d69e48c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48c6bff79bc4779" /><Relationship Type="http://schemas.openxmlformats.org/officeDocument/2006/relationships/slideLayout" Target="/ppt/slideLayouts/slideLayout1.xml" Id="R74ca2be67f764656" /><Relationship Type="http://schemas.openxmlformats.org/officeDocument/2006/relationships/slideLayout" Target="/ppt/slideLayouts/slideLayout2.xml" Id="R73ac6f7f6af9472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ca2be67f764656"/>
    <p:sldLayoutId xmlns:r="http://schemas.openxmlformats.org/officeDocument/2006/relationships" id="2147483650" r:id="R73ac6f7f6af9472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8d8efdf87c40d7" /><Relationship Type="http://schemas.openxmlformats.org/officeDocument/2006/relationships/notesSlide" Target="/ppt/notesSlides/notesSlide1.xml" Id="R86822d85381b4ae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eb4a6279204a95" /><Relationship Type="http://schemas.openxmlformats.org/officeDocument/2006/relationships/notesSlide" Target="/ppt/notesSlides/notesSlide2.xml" Id="R09014f13ef334da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ce5a31c392459d" /><Relationship Type="http://schemas.openxmlformats.org/officeDocument/2006/relationships/notesSlide" Target="/ppt/notesSlides/notesSlide3.xml" Id="Ra40a2e158d1e41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ec99c264a2457c" /><Relationship Type="http://schemas.openxmlformats.org/officeDocument/2006/relationships/notesSlide" Target="/ppt/notesSlides/notesSlide4.xml" Id="Re081337a42ba4e8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080df9b9f44186" /><Relationship Type="http://schemas.openxmlformats.org/officeDocument/2006/relationships/notesSlide" Target="/ppt/notesSlides/notesSlide5.xml" Id="R1458fa32ed054d3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176b3344f24aeb" /><Relationship Type="http://schemas.openxmlformats.org/officeDocument/2006/relationships/notesSlide" Target="/ppt/notesSlides/notesSlide6.xml" Id="R3f2f22335c2b469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8e29589e9d4d37" /><Relationship Type="http://schemas.openxmlformats.org/officeDocument/2006/relationships/notesSlide" Target="/ppt/notesSlides/notesSlide7.xml" Id="R47e2d347e1674c3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e779fa5ea04f06" /><Relationship Type="http://schemas.openxmlformats.org/officeDocument/2006/relationships/notesSlide" Target="/ppt/notesSlides/notesSlide8.xml" Id="Red1f612e3c0449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34276a3d034e1e" /><Relationship Type="http://schemas.openxmlformats.org/officeDocument/2006/relationships/notesSlide" Target="/ppt/notesSlides/notesSlide9.xml" Id="R33ba3b65af8d44a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ab2e54e82542e1" /><Relationship Type="http://schemas.openxmlformats.org/officeDocument/2006/relationships/notesSlide" Target="/ppt/notesSlides/notesSlide10.xml" Id="R4062a46a1415454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4886d8d2ce4074" /><Relationship Type="http://schemas.openxmlformats.org/officeDocument/2006/relationships/notesSlide" Target="/ppt/notesSlides/notesSlide11.xml" Id="R7f5d8b30a6db405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1289ec51944137" /><Relationship Type="http://schemas.openxmlformats.org/officeDocument/2006/relationships/notesSlide" Target="/ppt/notesSlides/notesSlide12.xml" Id="Rd7d3e2bbd6c044c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eec5a354f1480d" /><Relationship Type="http://schemas.openxmlformats.org/officeDocument/2006/relationships/notesSlide" Target="/ppt/notesSlides/notesSlide13.xml" Id="R96fb4a957f6149d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06eb16bd9c427f" /><Relationship Type="http://schemas.openxmlformats.org/officeDocument/2006/relationships/notesSlide" Target="/ppt/notesSlides/notesSlide14.xml" Id="R78401a548cc249c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7ba0a393bf450a" /><Relationship Type="http://schemas.openxmlformats.org/officeDocument/2006/relationships/notesSlide" Target="/ppt/notesSlides/notesSlide15.xml" Id="R432bb3b3e86d4da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f78d830b104256" /><Relationship Type="http://schemas.openxmlformats.org/officeDocument/2006/relationships/notesSlide" Target="/ppt/notesSlides/notesSlide16.xml" Id="Red3d0755f7e84cd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41524d609f4f50" /><Relationship Type="http://schemas.openxmlformats.org/officeDocument/2006/relationships/notesSlide" Target="/ppt/notesSlides/notesSlide17.xml" Id="Rfb402955d1c14fa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bd31160d53446e" /><Relationship Type="http://schemas.openxmlformats.org/officeDocument/2006/relationships/notesSlide" Target="/ppt/notesSlides/notesSlide18.xml" Id="R9d51838bf5ed43e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73c4f6812a44d6" /><Relationship Type="http://schemas.openxmlformats.org/officeDocument/2006/relationships/notesSlide" Target="/ppt/notesSlides/notesSlide19.xml" Id="R1ce7f92dcba144b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4966b5ea344cea" /><Relationship Type="http://schemas.openxmlformats.org/officeDocument/2006/relationships/notesSlide" Target="/ppt/notesSlides/notesSlide20.xml" Id="R42763e961e2a4d5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15848822024a4c" /><Relationship Type="http://schemas.openxmlformats.org/officeDocument/2006/relationships/notesSlide" Target="/ppt/notesSlides/notesSlide21.xml" Id="R4936d033644f42f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e073ec7a894cbb" /><Relationship Type="http://schemas.openxmlformats.org/officeDocument/2006/relationships/notesSlide" Target="/ppt/notesSlides/notesSlide22.xml" Id="R8723a624fa2d415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360414ca9c4e10" /><Relationship Type="http://schemas.openxmlformats.org/officeDocument/2006/relationships/notesSlide" Target="/ppt/notesSlides/notesSlide23.xml" Id="R64c2a0c54dd34cc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d570d7a61c4d92" /><Relationship Type="http://schemas.openxmlformats.org/officeDocument/2006/relationships/notesSlide" Target="/ppt/notesSlides/notesSlide24.xml" Id="Rc88424b1de8245e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08146738474785" /><Relationship Type="http://schemas.openxmlformats.org/officeDocument/2006/relationships/notesSlide" Target="/ppt/notesSlides/notesSlide25.xml" Id="R51f837b8008e4d3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362922692c4b2e" /><Relationship Type="http://schemas.openxmlformats.org/officeDocument/2006/relationships/notesSlide" Target="/ppt/notesSlides/notesSlide26.xml" Id="Rd85ebd327c1c4e8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ad473629f546e0" /><Relationship Type="http://schemas.openxmlformats.org/officeDocument/2006/relationships/notesSlide" Target="/ppt/notesSlides/notesSlide27.xml" Id="Raf3ffd7bc3be4da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詩篇第44章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44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44:1  |  Psalms 44:1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可拉後裔的訓誨詩，交與伶長。 神啊，你在古時， 我們列祖的日子所行的事， 我們親耳聽見了； 我們的列祖也給我們述說過。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for the sons of Korah, Maschil. We have heard with our ears, O God, our fathers have told us, what work thou didst in their days, in the times of 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44:2  |  Psalms 44:2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你曾用手趕出外邦人， 卻栽培了我們列祖； 你苦待列邦， 卻叫我們列祖發達。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thou didst drive out the heathen with thy hand, and plantedst them; how thou didst afflict the people, and cast them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44:3  |  Psalms 44:3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因為他們不是靠自己的刀劍得地土， 也不是靠自己的膀臂得勝， 乃是靠你的右手、你的膀臂， 和你臉上的亮光， 因為你喜悅他們。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got not the land in possession by their own sword, neither did their own arm save them: but thy right hand, and thine arm, and the light of thy countenance, because thou hadst a favour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44:4  |  Psalms 44:4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神啊，你是我的王； 求你出令使雅各得勝。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my King, O God: command deliverances for Jacob.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44:5  |  Psalms 44:5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我們靠你要推倒我們的敵人， 靠你的名要踐踏那起來攻擊我們的人。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Through thee will we push down our enemies: through thy name will we tread them under that rise up against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44:6  |  Psalms 44:6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因為，我必不靠我的弓； 我的刀也不能使我得勝。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will not trust in my bow, neither shall my sword save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44:7  |  Psalms 44:7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惟你救了我們脫離敵人， 使恨我們的人羞愧。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 hast saved us from our enemies, and hast put them to shame that hated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44:8  |  Psalms 44:8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我們終日因神誇耀， 還要永遠稱謝你的名。 （細拉）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God we boast all the day long, and praise thy name for ever.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44:9  |  Psalms 44:9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但如今你丟棄了我們，使我們受辱， 不和我們的軍兵同去。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 hast cast off, and put us to shame; and goest not forth with our armies.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44:10  |  Psalms 44:10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你使我們向敵人轉身退後； 那恨我們的人任意搶奪。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makest us to turn back from the enemy: and they which hate us spoil for themselves.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44:11  |  Psalms 44:11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你使我們當作快要被吃的羊， 把我們分散在列邦中。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given us like sheep appointed for meat; and hast scattered us among the heathen.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44:12  |  Psalms 44:12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你賣了你的子民也不賺利， 所得的價值並不加添你的[資財]。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sellest thy people for nought, and dost not increase thy wealth by their price.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44:13  |  Psalms 44:13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你使我們受鄰國的羞辱， 被四圍的人嗤笑譏刺。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makest us a reproach to our neighbours, a scorn and a derision to them that are round about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44:14  |  Psalms 44:14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你使我們在列邦中作了笑談， 使眾民向我們搖頭。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makest us a byword among the heathen, a shaking of the head among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44:15  |  Psalms 44:15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我的凌辱終日在我面前， 我臉上的羞愧將我遮蔽，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confusion is continually before me, and the shame of my face hath covered me,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44:16  |  Psalms 44:16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都因那辱罵毀謗人的聲音， 又因仇敵和報仇人的緣故。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voice of him that reproacheth and blasphemeth; by reason of the enemy and avenger.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44:17  |  Psalms 44:17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這都臨到我們身上， 我們卻沒有忘記你， 也沒有違背你的約。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this is come upon us; yet have we not forgotten thee, neither have we dealt falsely in thy covenant.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44:18  |  Psalms 44:18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我們的心沒有退後； 我們的腳也沒有偏離你的路。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heart is not turned back, neither have our steps declined from thy way;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44:19  |  Psalms 44:19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你在野狗之處壓傷我們， 用死蔭遮蔽我們。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thou hast sore broken us in the place of dragons, and covered us with the shadow of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44:20  |  Psalms 44:20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倘若我們忘了神的名， 或向別神舉手，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we have forgotten the name of our God, or stretched out our hands to a strange god;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44:21  |  Psalms 44:21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神豈不鑒察這事嗎？ 因為他曉得人心裏的隱秘。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not God search this out? for he knoweth the secrets of the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44:22  |  Psalms 44:22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我們為你的緣故終日被殺； 人看我們如將宰的羊。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for thy sake are we killed all the day long; we are counted as sheep for the slaughter.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44:23  |  Psalms 44:23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主啊，求你睡醒，為何儘睡呢？ 求你興起，不要永遠丟棄[我們]！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Awake, why sleepest thou, O Lord? arise, cast us not off for ever.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44:24  |  Psalms 44:24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你為何掩面， 不顧我們所遭的苦難和所受的欺壓？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hidest thou thy face, and forgettest our affliction and our oppression?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44:25  |  Psalms 44:25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我們的性命伏於塵土； 我們的肚腹緊貼地面。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our soul is bowed down to the dust: our belly cleaveth unto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44:26  |  Psalms 44:26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求你起來幫助我們！ 憑你的慈愛救贖我們！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Arise for our help, and redeem us for thy mercies’ sake.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2026-08-30T04:28:19.2840000Z</dcterms:created>
  <dcterms:modified xsi:type="dcterms:W3CDTF">2026-08-30T04:28:19.2840000Z</dcterms:modified>
</coreProperties>
</file>