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1b4515fb4a94d2d" /><Relationship Type="http://schemas.openxmlformats.org/officeDocument/2006/relationships/extended-properties" Target="/docProps/app.xml" Id="R622a9d606fcf48ce" /><Relationship Type="http://schemas.openxmlformats.org/officeDocument/2006/relationships/officeDocument" Target="/ppt/presentation.xml" Id="R3178e81dcfb64a97" /></Relationships>
</file>

<file path=ppt/presentation.xml><?xml version="1.0" encoding="utf-8"?>
<p:presentation xmlns:p="http://schemas.openxmlformats.org/presentationml/2006/main">
  <p:sldMasterIdLst>
    <p:sldMasterId xmlns:r="http://schemas.openxmlformats.org/officeDocument/2006/relationships" id="2147483648" r:id="R1d398d6f0d4144d1"/>
  </p:sldMasterIdLst>
  <p:notesMasterIdLst>
    <p:notesMasterId xmlns:r="http://schemas.openxmlformats.org/officeDocument/2006/relationships" r:id="R892bb5d1fffb4548"/>
  </p:notesMasterIdLst>
  <p:sldIdLst>
    <p:sldId xmlns:r="http://schemas.openxmlformats.org/officeDocument/2006/relationships" id="256" r:id="R221765f51540430e"/>
    <p:sldId xmlns:r="http://schemas.openxmlformats.org/officeDocument/2006/relationships" id="257" r:id="Rbab56432f3e04bc5"/>
    <p:sldId xmlns:r="http://schemas.openxmlformats.org/officeDocument/2006/relationships" id="258" r:id="Rcd7e5a9b0c6d4bdd"/>
    <p:sldId xmlns:r="http://schemas.openxmlformats.org/officeDocument/2006/relationships" id="259" r:id="Rae3f9441d76448b1"/>
    <p:sldId xmlns:r="http://schemas.openxmlformats.org/officeDocument/2006/relationships" id="260" r:id="R8f84d5b03c724b93"/>
    <p:sldId xmlns:r="http://schemas.openxmlformats.org/officeDocument/2006/relationships" id="261" r:id="R93dd91db0efb48ba"/>
    <p:sldId xmlns:r="http://schemas.openxmlformats.org/officeDocument/2006/relationships" id="262" r:id="Rd383a7a8238540bf"/>
    <p:sldId xmlns:r="http://schemas.openxmlformats.org/officeDocument/2006/relationships" id="263" r:id="R8b63f895d9464433"/>
    <p:sldId xmlns:r="http://schemas.openxmlformats.org/officeDocument/2006/relationships" id="264" r:id="Rc09aabc1e8ba4a65"/>
    <p:sldId xmlns:r="http://schemas.openxmlformats.org/officeDocument/2006/relationships" id="265" r:id="Reef70b07d4794a99"/>
    <p:sldId xmlns:r="http://schemas.openxmlformats.org/officeDocument/2006/relationships" id="266" r:id="R0b5cad75a4e64888"/>
    <p:sldId xmlns:r="http://schemas.openxmlformats.org/officeDocument/2006/relationships" id="267" r:id="R11f459a443e84d12"/>
    <p:sldId xmlns:r="http://schemas.openxmlformats.org/officeDocument/2006/relationships" id="268" r:id="R9579287c36d24b8f"/>
    <p:sldId xmlns:r="http://schemas.openxmlformats.org/officeDocument/2006/relationships" id="269" r:id="R51926fc31f3a4847"/>
    <p:sldId xmlns:r="http://schemas.openxmlformats.org/officeDocument/2006/relationships" id="270" r:id="R4ee9073623e54b2b"/>
    <p:sldId xmlns:r="http://schemas.openxmlformats.org/officeDocument/2006/relationships" id="271" r:id="R154e88e4c7ba44a1"/>
    <p:sldId xmlns:r="http://schemas.openxmlformats.org/officeDocument/2006/relationships" id="272" r:id="R664c2595253e4546"/>
    <p:sldId xmlns:r="http://schemas.openxmlformats.org/officeDocument/2006/relationships" id="273" r:id="R9bc02498eaed45be"/>
    <p:sldId xmlns:r="http://schemas.openxmlformats.org/officeDocument/2006/relationships" id="274" r:id="R35fb652b71104358"/>
    <p:sldId xmlns:r="http://schemas.openxmlformats.org/officeDocument/2006/relationships" id="275" r:id="Rf883b0b8b83e4e8b"/>
    <p:sldId xmlns:r="http://schemas.openxmlformats.org/officeDocument/2006/relationships" id="276" r:id="Rf02084fce92b45fa"/>
    <p:sldId xmlns:r="http://schemas.openxmlformats.org/officeDocument/2006/relationships" id="277" r:id="Radbd858090694eed"/>
    <p:sldId xmlns:r="http://schemas.openxmlformats.org/officeDocument/2006/relationships" id="278" r:id="R8404538bf221441f"/>
    <p:sldId xmlns:r="http://schemas.openxmlformats.org/officeDocument/2006/relationships" id="279" r:id="R6ea65cdcdc5e4d60"/>
    <p:sldId xmlns:r="http://schemas.openxmlformats.org/officeDocument/2006/relationships" id="280" r:id="R01b8d5bafc9d474b"/>
    <p:sldId xmlns:r="http://schemas.openxmlformats.org/officeDocument/2006/relationships" id="281" r:id="Rda4d1586724d428d"/>
    <p:sldId xmlns:r="http://schemas.openxmlformats.org/officeDocument/2006/relationships" id="282" r:id="R68c727662e4f4d43"/>
    <p:sldId xmlns:r="http://schemas.openxmlformats.org/officeDocument/2006/relationships" id="283" r:id="R815caf5c08ad4f26"/>
    <p:sldId xmlns:r="http://schemas.openxmlformats.org/officeDocument/2006/relationships" id="284" r:id="Rf4ff49b84fd24f0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42e97c5bbc34501" /><Relationship Type="http://schemas.openxmlformats.org/officeDocument/2006/relationships/slideMaster" Target="/ppt/slideMasters/slideMaster1.xml" Id="R1d398d6f0d4144d1" /><Relationship Type="http://schemas.openxmlformats.org/officeDocument/2006/relationships/notesMaster" Target="/ppt/notesMasters/notesMaster1.xml" Id="R892bb5d1fffb4548" /><Relationship Type="http://schemas.openxmlformats.org/officeDocument/2006/relationships/presProps" Target="/ppt/presProps.xml" Id="Rc320f5c29ab44b8c" /><Relationship Type="http://schemas.openxmlformats.org/officeDocument/2006/relationships/tableStyles" Target="/ppt/tableStyles.xml" Id="Reb3dd0426edc4329" /><Relationship Type="http://schemas.openxmlformats.org/officeDocument/2006/relationships/slide" Target="/ppt/slides/slide1.xml" Id="R221765f51540430e" /><Relationship Type="http://schemas.openxmlformats.org/officeDocument/2006/relationships/slide" Target="/ppt/slides/slide2.xml" Id="Rbab56432f3e04bc5" /><Relationship Type="http://schemas.openxmlformats.org/officeDocument/2006/relationships/slide" Target="/ppt/slides/slide3.xml" Id="Rcd7e5a9b0c6d4bdd" /><Relationship Type="http://schemas.openxmlformats.org/officeDocument/2006/relationships/slide" Target="/ppt/slides/slide4.xml" Id="Rae3f9441d76448b1" /><Relationship Type="http://schemas.openxmlformats.org/officeDocument/2006/relationships/slide" Target="/ppt/slides/slide5.xml" Id="R8f84d5b03c724b93" /><Relationship Type="http://schemas.openxmlformats.org/officeDocument/2006/relationships/slide" Target="/ppt/slides/slide6.xml" Id="R93dd91db0efb48ba" /><Relationship Type="http://schemas.openxmlformats.org/officeDocument/2006/relationships/slide" Target="/ppt/slides/slide7.xml" Id="Rd383a7a8238540bf" /><Relationship Type="http://schemas.openxmlformats.org/officeDocument/2006/relationships/slide" Target="/ppt/slides/slide8.xml" Id="R8b63f895d9464433" /><Relationship Type="http://schemas.openxmlformats.org/officeDocument/2006/relationships/slide" Target="/ppt/slides/slide9.xml" Id="Rc09aabc1e8ba4a65" /><Relationship Type="http://schemas.openxmlformats.org/officeDocument/2006/relationships/slide" Target="/ppt/slides/slide10.xml" Id="Reef70b07d4794a99" /><Relationship Type="http://schemas.openxmlformats.org/officeDocument/2006/relationships/slide" Target="/ppt/slides/slide11.xml" Id="R0b5cad75a4e64888" /><Relationship Type="http://schemas.openxmlformats.org/officeDocument/2006/relationships/slide" Target="/ppt/slides/slide12.xml" Id="R11f459a443e84d12" /><Relationship Type="http://schemas.openxmlformats.org/officeDocument/2006/relationships/slide" Target="/ppt/slides/slide13.xml" Id="R9579287c36d24b8f" /><Relationship Type="http://schemas.openxmlformats.org/officeDocument/2006/relationships/slide" Target="/ppt/slides/slide14.xml" Id="R51926fc31f3a4847" /><Relationship Type="http://schemas.openxmlformats.org/officeDocument/2006/relationships/slide" Target="/ppt/slides/slide15.xml" Id="R4ee9073623e54b2b" /><Relationship Type="http://schemas.openxmlformats.org/officeDocument/2006/relationships/slide" Target="/ppt/slides/slide16.xml" Id="R154e88e4c7ba44a1" /><Relationship Type="http://schemas.openxmlformats.org/officeDocument/2006/relationships/slide" Target="/ppt/slides/slide17.xml" Id="R664c2595253e4546" /><Relationship Type="http://schemas.openxmlformats.org/officeDocument/2006/relationships/slide" Target="/ppt/slides/slide18.xml" Id="R9bc02498eaed45be" /><Relationship Type="http://schemas.openxmlformats.org/officeDocument/2006/relationships/slide" Target="/ppt/slides/slide19.xml" Id="R35fb652b71104358" /><Relationship Type="http://schemas.openxmlformats.org/officeDocument/2006/relationships/slide" Target="/ppt/slides/slide20.xml" Id="Rf883b0b8b83e4e8b" /><Relationship Type="http://schemas.openxmlformats.org/officeDocument/2006/relationships/slide" Target="/ppt/slides/slide21.xml" Id="Rf02084fce92b45fa" /><Relationship Type="http://schemas.openxmlformats.org/officeDocument/2006/relationships/slide" Target="/ppt/slides/slide22.xml" Id="Radbd858090694eed" /><Relationship Type="http://schemas.openxmlformats.org/officeDocument/2006/relationships/slide" Target="/ppt/slides/slide23.xml" Id="R8404538bf221441f" /><Relationship Type="http://schemas.openxmlformats.org/officeDocument/2006/relationships/slide" Target="/ppt/slides/slide24.xml" Id="R6ea65cdcdc5e4d60" /><Relationship Type="http://schemas.openxmlformats.org/officeDocument/2006/relationships/slide" Target="/ppt/slides/slide25.xml" Id="R01b8d5bafc9d474b" /><Relationship Type="http://schemas.openxmlformats.org/officeDocument/2006/relationships/slide" Target="/ppt/slides/slide26.xml" Id="Rda4d1586724d428d" /><Relationship Type="http://schemas.openxmlformats.org/officeDocument/2006/relationships/slide" Target="/ppt/slides/slide27.xml" Id="R68c727662e4f4d43" /><Relationship Type="http://schemas.openxmlformats.org/officeDocument/2006/relationships/slide" Target="/ppt/slides/slide28.xml" Id="R815caf5c08ad4f26" /><Relationship Type="http://schemas.openxmlformats.org/officeDocument/2006/relationships/slide" Target="/ppt/slides/slide29.xml" Id="Rf4ff49b84fd24f0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f86fd00853417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a3cad2c7d334fde" /><Relationship Type="http://schemas.openxmlformats.org/officeDocument/2006/relationships/notesMaster" Target="/ppt/notesMasters/notesMaster1.xml" Id="R4dc8e08e550c4b9d"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7ddb34b21a486c" /><Relationship Type="http://schemas.openxmlformats.org/officeDocument/2006/relationships/notesMaster" Target="/ppt/notesMasters/notesMaster1.xml" Id="R4c787d8e2fd34bcc" /></Relationships>
</file>

<file path=ppt/notesSlides/_rels/notesSlide3.xml.rels>&#65279;<?xml version="1.0" encoding="utf-8"?><Relationships xmlns="http://schemas.openxmlformats.org/package/2006/relationships"><Relationship Type="http://schemas.openxmlformats.org/officeDocument/2006/relationships/slide" Target="/ppt/slides/slide3.xml" Id="R69f47fe5c5a5470c" /><Relationship Type="http://schemas.openxmlformats.org/officeDocument/2006/relationships/notesMaster" Target="/ppt/notesMasters/notesMaster1.xml" Id="R95d5a054385f49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1a723a6ee3cf4cbd" /><Relationship Type="http://schemas.openxmlformats.org/officeDocument/2006/relationships/notesMaster" Target="/ppt/notesMasters/notesMaster1.xml" Id="R253a012389a346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31f9d7ee98844c1" /><Relationship Type="http://schemas.openxmlformats.org/officeDocument/2006/relationships/notesMaster" Target="/ppt/notesMasters/notesMaster1.xml" Id="Rc675bed99db344d9" /></Relationships>
</file>

<file path=ppt/notesSlides/_rels/notesSlide6.xml.rels>&#65279;<?xml version="1.0" encoding="utf-8"?><Relationships xmlns="http://schemas.openxmlformats.org/package/2006/relationships"><Relationship Type="http://schemas.openxmlformats.org/officeDocument/2006/relationships/slide" Target="/ppt/slides/slide6.xml" Id="R161f50c3dddd4d23" /><Relationship Type="http://schemas.openxmlformats.org/officeDocument/2006/relationships/notesMaster" Target="/ppt/notesMasters/notesMaster1.xml" Id="R0d43ee24a2294ecb" /></Relationships>
</file>

<file path=ppt/notesSlides/_rels/notesSlide7.xml.rels>&#65279;<?xml version="1.0" encoding="utf-8"?><Relationships xmlns="http://schemas.openxmlformats.org/package/2006/relationships"><Relationship Type="http://schemas.openxmlformats.org/officeDocument/2006/relationships/slide" Target="/ppt/slides/slide7.xml" Id="Rd5c543f34dc0421d" /><Relationship Type="http://schemas.openxmlformats.org/officeDocument/2006/relationships/notesMaster" Target="/ppt/notesMasters/notesMaster1.xml" Id="Rdbce896ad1ba4e04" /></Relationships>
</file>

<file path=ppt/notesSlides/_rels/notesSlide8.xml.rels>&#65279;<?xml version="1.0" encoding="utf-8"?><Relationships xmlns="http://schemas.openxmlformats.org/package/2006/relationships"><Relationship Type="http://schemas.openxmlformats.org/officeDocument/2006/relationships/slide" Target="/ppt/slides/slide8.xml" Id="R7aee2efb83a54af5" /><Relationship Type="http://schemas.openxmlformats.org/officeDocument/2006/relationships/notesMaster" Target="/ppt/notesMasters/notesMaster1.xml" Id="R5030a98f67834d3a" /></Relationships>
</file>

<file path=ppt/notesSlides/_rels/notesSlide9.xml.rels>&#65279;<?xml version="1.0" encoding="utf-8"?><Relationships xmlns="http://schemas.openxmlformats.org/package/2006/relationships"><Relationship Type="http://schemas.openxmlformats.org/officeDocument/2006/relationships/slide" Target="/ppt/slides/slide9.xml" Id="Rc12d0b8b6e0740df" /><Relationship Type="http://schemas.openxmlformats.org/officeDocument/2006/relationships/notesMaster" Target="/ppt/notesMasters/notesMaster1.xml" Id="Rd0619b4602244b5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1323292042e4b57" /><Relationship Type="http://schemas.openxmlformats.org/officeDocument/2006/relationships/notesMaster" Target="/ppt/notesMasters/notesMaster1.xml" Id="R2589f790807b476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874bf7f826f4ab9" /><Relationship Type="http://schemas.openxmlformats.org/officeDocument/2006/relationships/notesMaster" Target="/ppt/notesMasters/notesMaster1.xml" Id="Red6e2b52042a451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a3276334e2d4a96" /><Relationship Type="http://schemas.openxmlformats.org/officeDocument/2006/relationships/notesMaster" Target="/ppt/notesMasters/notesMaster1.xml" Id="R4d056afbed0b4be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c5a6d90307f41ef" /><Relationship Type="http://schemas.openxmlformats.org/officeDocument/2006/relationships/notesMaster" Target="/ppt/notesMasters/notesMaster1.xml" Id="Rce8e13a5d15b452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509ff23d3ca4a27" /><Relationship Type="http://schemas.openxmlformats.org/officeDocument/2006/relationships/notesMaster" Target="/ppt/notesMasters/notesMaster1.xml" Id="Rca41d61c67ac428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13400cccc5646c9" /><Relationship Type="http://schemas.openxmlformats.org/officeDocument/2006/relationships/notesMaster" Target="/ppt/notesMasters/notesMaster1.xml" Id="Re2f674c56a28469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ee33c7684fc42cd" /><Relationship Type="http://schemas.openxmlformats.org/officeDocument/2006/relationships/notesMaster" Target="/ppt/notesMasters/notesMaster1.xml" Id="R17f46d999d6b46d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871745108d04d1e" /><Relationship Type="http://schemas.openxmlformats.org/officeDocument/2006/relationships/notesMaster" Target="/ppt/notesMasters/notesMaster1.xml" Id="Rf96825a4e8ff48f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296cdbb057c40d7" /><Relationship Type="http://schemas.openxmlformats.org/officeDocument/2006/relationships/notesMaster" Target="/ppt/notesMasters/notesMaster1.xml" Id="Rb0a6cf51f09f44d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ee4318d692d4343" /><Relationship Type="http://schemas.openxmlformats.org/officeDocument/2006/relationships/notesMaster" Target="/ppt/notesMasters/notesMaster1.xml" Id="Ra00d491bf5e3447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ca9a94e8cf143c1" /><Relationship Type="http://schemas.openxmlformats.org/officeDocument/2006/relationships/notesMaster" Target="/ppt/notesMasters/notesMaster1.xml" Id="Re24dd3ffb5fd4d0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939f82173ff45e7" /><Relationship Type="http://schemas.openxmlformats.org/officeDocument/2006/relationships/notesMaster" Target="/ppt/notesMasters/notesMaster1.xml" Id="R690ba54e7b964c9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cc6ace0a3d7413d" /><Relationship Type="http://schemas.openxmlformats.org/officeDocument/2006/relationships/notesMaster" Target="/ppt/notesMasters/notesMaster1.xml" Id="R05b1194d81ac459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4fc74aec98f4d6d" /><Relationship Type="http://schemas.openxmlformats.org/officeDocument/2006/relationships/notesMaster" Target="/ppt/notesMasters/notesMaster1.xml" Id="R7b039d122f4c46c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7464595c2d848b1" /><Relationship Type="http://schemas.openxmlformats.org/officeDocument/2006/relationships/notesMaster" Target="/ppt/notesMasters/notesMaster1.xml" Id="Rbdb465c925e542c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386620b17b84e76" /><Relationship Type="http://schemas.openxmlformats.org/officeDocument/2006/relationships/notesMaster" Target="/ppt/notesMasters/notesMaster1.xml" Id="Rfd0ac14d7f7d403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877dec5b45e4bfa" /><Relationship Type="http://schemas.openxmlformats.org/officeDocument/2006/relationships/notesMaster" Target="/ppt/notesMasters/notesMaster1.xml" Id="R2c3817b0c9ff465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5baee3d2b6b49df" /><Relationship Type="http://schemas.openxmlformats.org/officeDocument/2006/relationships/notesMaster" Target="/ppt/notesMasters/notesMaster1.xml" Id="R6c74380cf795474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ebcc9b3583e4c04" /><Relationship Type="http://schemas.openxmlformats.org/officeDocument/2006/relationships/notesMaster" Target="/ppt/notesMasters/notesMaster1.xml" Id="R15ef9e205bc3453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cc674af6d644943" /><Relationship Type="http://schemas.openxmlformats.org/officeDocument/2006/relationships/notesMaster" Target="/ppt/notesMasters/notesMaster1.xml" Id="R806788d9fb794c8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4eb3252a654901" /><Relationship Type="http://schemas.openxmlformats.org/officeDocument/2006/relationships/image" Target="/ppt/media/image.png" Id="R7e15707970574a9a" /><Relationship Type="http://schemas.openxmlformats.org/officeDocument/2006/relationships/image" Target="/ppt/media/image2.png" Id="R146e25d940274d53" /><Relationship Type="http://schemas.openxmlformats.org/officeDocument/2006/relationships/image" Target="/ppt/media/image.jpeg" Id="R926fbd945fe04b4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475c1810d1844b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e15707970574a9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46e25d940274d5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26fbd945fe04b4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39d9504cdb54b0e" /><Relationship Type="http://schemas.openxmlformats.org/officeDocument/2006/relationships/slideLayout" Target="/ppt/slideLayouts/slideLayout1.xml" Id="Rc4e6f40aa4aa42de" /><Relationship Type="http://schemas.openxmlformats.org/officeDocument/2006/relationships/slideLayout" Target="/ppt/slideLayouts/slideLayout2.xml" Id="Ra73fcc6ea47f4d7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e6f40aa4aa42de"/>
    <p:sldLayoutId xmlns:r="http://schemas.openxmlformats.org/officeDocument/2006/relationships" id="2147483650" r:id="Ra73fcc6ea47f4d7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7d14dbb4bf542e4" /><Relationship Type="http://schemas.openxmlformats.org/officeDocument/2006/relationships/notesSlide" Target="/ppt/notesSlides/notesSlide1.xml" Id="R65d1083269c7430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a90ebfe5e5a4554" /><Relationship Type="http://schemas.openxmlformats.org/officeDocument/2006/relationships/notesSlide" Target="/ppt/notesSlides/notesSlide2.xml" Id="R8870fe88b28a40f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a55e13525cb48ae" /><Relationship Type="http://schemas.openxmlformats.org/officeDocument/2006/relationships/notesSlide" Target="/ppt/notesSlides/notesSlide3.xml" Id="Rcf4e55c83561473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2f5a335e748406a" /><Relationship Type="http://schemas.openxmlformats.org/officeDocument/2006/relationships/notesSlide" Target="/ppt/notesSlides/notesSlide4.xml" Id="R1a620eace6db4b0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4b517e7e2234cf0" /><Relationship Type="http://schemas.openxmlformats.org/officeDocument/2006/relationships/notesSlide" Target="/ppt/notesSlides/notesSlide5.xml" Id="R90d4c05fae2b4b5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e8fb6af4cf84894" /><Relationship Type="http://schemas.openxmlformats.org/officeDocument/2006/relationships/notesSlide" Target="/ppt/notesSlides/notesSlide6.xml" Id="R0503b94e707345d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6714ea881524d0c" /><Relationship Type="http://schemas.openxmlformats.org/officeDocument/2006/relationships/notesSlide" Target="/ppt/notesSlides/notesSlide7.xml" Id="R5e99f9ad01c64a6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c698d8055254188" /><Relationship Type="http://schemas.openxmlformats.org/officeDocument/2006/relationships/notesSlide" Target="/ppt/notesSlides/notesSlide8.xml" Id="R402ffd1d05b64ac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5ffa2072fd54934" /><Relationship Type="http://schemas.openxmlformats.org/officeDocument/2006/relationships/notesSlide" Target="/ppt/notesSlides/notesSlide9.xml" Id="R543d694401be42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1a552b692bd4105" /><Relationship Type="http://schemas.openxmlformats.org/officeDocument/2006/relationships/notesSlide" Target="/ppt/notesSlides/notesSlide10.xml" Id="R298383da561746d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ff0c46019a5469a" /><Relationship Type="http://schemas.openxmlformats.org/officeDocument/2006/relationships/notesSlide" Target="/ppt/notesSlides/notesSlide11.xml" Id="R59c856c06f09487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1a3c1d3d9de4c88" /><Relationship Type="http://schemas.openxmlformats.org/officeDocument/2006/relationships/notesSlide" Target="/ppt/notesSlides/notesSlide12.xml" Id="Rac1a508bc9db495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a59ecb0cbd64119" /><Relationship Type="http://schemas.openxmlformats.org/officeDocument/2006/relationships/notesSlide" Target="/ppt/notesSlides/notesSlide13.xml" Id="R8097eee3e28043d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38084ccb95b4a3e" /><Relationship Type="http://schemas.openxmlformats.org/officeDocument/2006/relationships/notesSlide" Target="/ppt/notesSlides/notesSlide14.xml" Id="R7e0f1da32f3e4d5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e95bc66336847c4" /><Relationship Type="http://schemas.openxmlformats.org/officeDocument/2006/relationships/notesSlide" Target="/ppt/notesSlides/notesSlide15.xml" Id="R0c1ece39beb84f5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b086cd7e7c04a6a" /><Relationship Type="http://schemas.openxmlformats.org/officeDocument/2006/relationships/notesSlide" Target="/ppt/notesSlides/notesSlide16.xml" Id="Rf7abdfe28cbe495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e50e4017b5441bb" /><Relationship Type="http://schemas.openxmlformats.org/officeDocument/2006/relationships/notesSlide" Target="/ppt/notesSlides/notesSlide17.xml" Id="Re9fe54f25108439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652702d4a0f4ff3" /><Relationship Type="http://schemas.openxmlformats.org/officeDocument/2006/relationships/notesSlide" Target="/ppt/notesSlides/notesSlide18.xml" Id="Rb12c138cbac24d4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ac96400fd934a63" /><Relationship Type="http://schemas.openxmlformats.org/officeDocument/2006/relationships/notesSlide" Target="/ppt/notesSlides/notesSlide19.xml" Id="R15cf38f0513e45f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5300f1bfc934b51" /><Relationship Type="http://schemas.openxmlformats.org/officeDocument/2006/relationships/notesSlide" Target="/ppt/notesSlides/notesSlide20.xml" Id="R683ea2a46dc444a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19b153ab5c847f7" /><Relationship Type="http://schemas.openxmlformats.org/officeDocument/2006/relationships/notesSlide" Target="/ppt/notesSlides/notesSlide21.xml" Id="R0192b78cf2354bf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3faefcaa20d42a1" /><Relationship Type="http://schemas.openxmlformats.org/officeDocument/2006/relationships/notesSlide" Target="/ppt/notesSlides/notesSlide22.xml" Id="Rf41a991ff107441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6f34cf5c74d4d53" /><Relationship Type="http://schemas.openxmlformats.org/officeDocument/2006/relationships/notesSlide" Target="/ppt/notesSlides/notesSlide23.xml" Id="R834527e6b05f4a6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c0bd2e75bc44524" /><Relationship Type="http://schemas.openxmlformats.org/officeDocument/2006/relationships/notesSlide" Target="/ppt/notesSlides/notesSlide24.xml" Id="R90b1fb59f4124ca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6457f27ff314647" /><Relationship Type="http://schemas.openxmlformats.org/officeDocument/2006/relationships/notesSlide" Target="/ppt/notesSlides/notesSlide25.xml" Id="R29ac040cb103415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ac0335dcb1745cd" /><Relationship Type="http://schemas.openxmlformats.org/officeDocument/2006/relationships/notesSlide" Target="/ppt/notesSlides/notesSlide26.xml" Id="R211f085a009d413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3e07a09ca744350" /><Relationship Type="http://schemas.openxmlformats.org/officeDocument/2006/relationships/notesSlide" Target="/ppt/notesSlides/notesSlide27.xml" Id="R6d2cd109b41840f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04f0ad41b584b28" /><Relationship Type="http://schemas.openxmlformats.org/officeDocument/2006/relationships/notesSlide" Target="/ppt/notesSlides/notesSlide28.xml" Id="Ra3ae45c877aa4df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77b73994c02433d" /><Relationship Type="http://schemas.openxmlformats.org/officeDocument/2006/relationships/notesSlide" Target="/ppt/notesSlides/notesSlide29.xml" Id="Rad1458aae6a84b4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列王紀上第9章</a:t>
            </a:r>
          </a:p>
          <a:p xmlns:a="http://schemas.openxmlformats.org/drawingml/2006/main">
            <a:pPr algn="ctr">
              <a:buNone/>
            </a:pPr>
            <a:r>
              <a:rPr sz="2000">
                <a:solidFill>
                  <a:srgbClr val="FFFFFF"/>
                </a:solidFill>
                <a:latin typeface="Georgia"/>
                <a:ea typeface="Georgia"/>
                <a:cs typeface="Georgia"/>
              </a:rPr>
              <a:t>1 Kings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  |  1 Kings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所羅門建造耶和華殿和王宮，並一切所願意建造的都完畢了，</a:t>
            </a:r>
          </a:p>
          <a:p xmlns:a="http://schemas.openxmlformats.org/drawingml/2006/main">
            <a:pPr algn="ctr">
              <a:buNone/>
            </a:pPr>
            <a:r>
              <a:rPr sz="2100">
                <a:solidFill>
                  <a:srgbClr val="FFFFFF"/>
                </a:solidFill>
                <a:latin typeface="Georgia"/>
                <a:ea typeface="Georgia"/>
                <a:cs typeface="Georgia"/>
              </a:rPr>
              <a:t>And it came to pass, when Solomon had finished the building of the house of the LORD, and the king’s house, and all Solomon’s desire which he was pleased to do,</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  |  1 Kings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耶和華就二次向所羅門顯現，如先前在基遍向他顯現一樣，</a:t>
            </a:r>
          </a:p>
          <a:p xmlns:a="http://schemas.openxmlformats.org/drawingml/2006/main">
            <a:pPr algn="ctr">
              <a:buNone/>
            </a:pPr>
            <a:r>
              <a:rPr sz="2400">
                <a:solidFill>
                  <a:srgbClr val="FFFFFF"/>
                </a:solidFill>
                <a:latin typeface="Georgia"/>
                <a:ea typeface="Georgia"/>
                <a:cs typeface="Georgia"/>
              </a:rPr>
              <a:t>That the LORD appeared to Solomon the second time, as he had appeared unto him at Gibeon.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9:3  |  1 Kings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對他說：「你向我所禱告祈求的，我都應允了。我已將你所建的這殿分別為聖，使我的名永遠在其中；我的眼、我的心也必常在那裏。</a:t>
            </a:r>
          </a:p>
          <a:p xmlns:a="http://schemas.openxmlformats.org/drawingml/2006/main">
            <a:pPr algn="ctr">
              <a:buNone/>
            </a:pPr>
            <a:r>
              <a:rPr sz="1800">
                <a:solidFill>
                  <a:srgbClr val="FFFFFF"/>
                </a:solidFill>
                <a:latin typeface="Georgia"/>
                <a:ea typeface="Georgia"/>
                <a:cs typeface="Georgia"/>
              </a:rPr>
              <a:t>And the LORD said unto him, I have heard thy prayer and thy supplication, that thou hast made before me: I have hallowed this house, which thou hast built, to put my name there for ever; and mine eyes and mine heart shall be there perpetually.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9:4  |  1 Kings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你若效法你父大衛，存誠實正直的心行在我面前，遵行我一切所吩咐你的，謹守我的律例典章，</a:t>
            </a:r>
          </a:p>
          <a:p xmlns:a="http://schemas.openxmlformats.org/drawingml/2006/main">
            <a:pPr algn="ctr">
              <a:buNone/>
            </a:pPr>
            <a:r>
              <a:rPr sz="2100">
                <a:solidFill>
                  <a:srgbClr val="FFFFFF"/>
                </a:solidFill>
                <a:latin typeface="Georgia"/>
                <a:ea typeface="Georgia"/>
                <a:cs typeface="Georgia"/>
              </a:rPr>
              <a:t>And if thou wilt walk before me, as David thy father walked, in integrity of heart, and in uprightness, to do according to all that I have commanded thee, and wilt keep my statutes and my judgments: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9:5  |  1 Kings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我就必堅固你的國位在以色列中，直到永遠，正如我應許你父大衛說：『你[的子孫]必不斷人坐以色列的國位。』</a:t>
            </a:r>
          </a:p>
          <a:p xmlns:a="http://schemas.openxmlformats.org/drawingml/2006/main">
            <a:pPr algn="ctr">
              <a:buNone/>
            </a:pPr>
            <a:r>
              <a:rPr sz="2100">
                <a:solidFill>
                  <a:srgbClr val="FFFFFF"/>
                </a:solidFill>
                <a:latin typeface="Georgia"/>
                <a:ea typeface="Georgia"/>
                <a:cs typeface="Georgia"/>
              </a:rPr>
              <a:t>Then I will establish the throne of thy kingdom upon Israel for ever, as I promised to David thy father, saying, There shall not fail thee a man upon the throne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9:6  |  1 Kings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倘若你們和你們的子孫轉去不跟從我，不守我指示你們的誡命律例，去事奉敬拜別神，</a:t>
            </a:r>
          </a:p>
          <a:p xmlns:a="http://schemas.openxmlformats.org/drawingml/2006/main">
            <a:pPr algn="ctr">
              <a:buNone/>
            </a:pPr>
            <a:r>
              <a:rPr sz="2100">
                <a:solidFill>
                  <a:srgbClr val="FFFFFF"/>
                </a:solidFill>
                <a:latin typeface="Georgia"/>
                <a:ea typeface="Georgia"/>
                <a:cs typeface="Georgia"/>
              </a:rPr>
              <a:t>But if ye shall at all turn from following me, ye or your children, and will not keep my commandments and my statutes which I have set before you, but go and serve other gods, and worship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9:7  |  1 Kings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我就必將以色列人從我賜給他們的地上剪除，並且我為己名所分別為聖的殿也必捨棄不顧，使以色列人在萬民中作笑談，被譏誚。</a:t>
            </a:r>
          </a:p>
          <a:p xmlns:a="http://schemas.openxmlformats.org/drawingml/2006/main">
            <a:pPr algn="ctr">
              <a:buNone/>
            </a:pPr>
            <a:r>
              <a:rPr sz="2100">
                <a:solidFill>
                  <a:srgbClr val="FFFFFF"/>
                </a:solidFill>
                <a:latin typeface="Georgia"/>
                <a:ea typeface="Georgia"/>
                <a:cs typeface="Georgia"/>
              </a:rPr>
              <a:t>Then will I cut off Israel out of the land which I have given them; and this house, which I have hallowed for my name, will I cast out of my sight; and Israel shall be a proverb and a byword among all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9:8  |  1 Kings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這殿雖然甚高，將來經過的人必驚訝、嗤笑，說：『耶和華為何向這地和這殿如此行呢？』</a:t>
            </a:r>
          </a:p>
          <a:p xmlns:a="http://schemas.openxmlformats.org/drawingml/2006/main">
            <a:pPr algn="ctr">
              <a:buNone/>
            </a:pPr>
            <a:r>
              <a:rPr sz="2100">
                <a:solidFill>
                  <a:srgbClr val="FFFFFF"/>
                </a:solidFill>
                <a:latin typeface="Georgia"/>
                <a:ea typeface="Georgia"/>
                <a:cs typeface="Georgia"/>
              </a:rPr>
              <a:t>And at this house, which is high, every one that passeth by it shall be astonished, and shall hiss; and they shall say, Why hath the LORD done thus unto this land, and to this house?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9:9  |  1 Kings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人必回答說：『是因此地的人離棄領他們列祖出埃及地之耶和華－他們的神，去親近別神，事奉敬拜他，所以耶和華使這一切災禍臨到他們。』」</a:t>
            </a:r>
          </a:p>
          <a:p xmlns:a="http://schemas.openxmlformats.org/drawingml/2006/main">
            <a:pPr algn="ctr">
              <a:buNone/>
            </a:pPr>
            <a:r>
              <a:rPr sz="1800">
                <a:solidFill>
                  <a:srgbClr val="FFFFFF"/>
                </a:solidFill>
                <a:latin typeface="Georgia"/>
                <a:ea typeface="Georgia"/>
                <a:cs typeface="Georgia"/>
              </a:rPr>
              <a:t>And they shall answer, Because they forsook the LORD their God, who brought forth their fathers out of the land of Egypt, and have taken hold upon other gods, and have worshipped them, and served them: therefore hath the LORD brought upon them all this evil.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9:10  |  1 Kings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所羅門建造耶和華殿和王宮，這兩所二十年才完畢了。</a:t>
            </a:r>
          </a:p>
          <a:p xmlns:a="http://schemas.openxmlformats.org/drawingml/2006/main">
            <a:pPr algn="ctr">
              <a:buNone/>
            </a:pPr>
            <a:r>
              <a:rPr sz="2400">
                <a:solidFill>
                  <a:srgbClr val="FFFFFF"/>
                </a:solidFill>
                <a:latin typeface="Georgia"/>
                <a:ea typeface="Georgia"/>
                <a:cs typeface="Georgia"/>
              </a:rPr>
              <a:t>And it came to pass at the end of twenty years, when Solomon had built the two houses, the house of the LORD, and the king’s house,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9:11  |  1 Kings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泰爾王希蘭曾照所羅門所要的，資助他香柏木、松木，和金子；所羅門王就把加利利地的二十座城給了希蘭。</a:t>
            </a:r>
          </a:p>
          <a:p xmlns:a="http://schemas.openxmlformats.org/drawingml/2006/main">
            <a:pPr algn="ctr">
              <a:buNone/>
            </a:pPr>
            <a:r>
              <a:rPr sz="2100">
                <a:solidFill>
                  <a:srgbClr val="FFFFFF"/>
                </a:solidFill>
                <a:latin typeface="Georgia"/>
                <a:ea typeface="Georgia"/>
                <a:cs typeface="Georgia"/>
              </a:rPr>
              <a:t>(Now Hiram the king of Tyre had furnished Solomon with cedar trees and fir trees, and with gold, according to all his desire,) that then king Solomon gave Hiram twenty cities in the land of Galilee.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9:12  |  1 Kings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希蘭從泰爾出來，察看所羅門給他的城邑，就不喜悅，</a:t>
            </a:r>
          </a:p>
          <a:p xmlns:a="http://schemas.openxmlformats.org/drawingml/2006/main">
            <a:pPr algn="ctr">
              <a:buNone/>
            </a:pPr>
            <a:r>
              <a:rPr sz="2400">
                <a:solidFill>
                  <a:srgbClr val="FFFFFF"/>
                </a:solidFill>
                <a:latin typeface="Georgia"/>
                <a:ea typeface="Georgia"/>
                <a:cs typeface="Georgia"/>
              </a:rPr>
              <a:t>And Hiram came out from Tyre to see the cities which Solomon had given him; and they pleased him not.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9:13  |  1 Kings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說：「我兄啊，你給我的是甚麼城邑呢？」他就給這城邑之地起名叫迦步勒，直到今日。</a:t>
            </a:r>
          </a:p>
          <a:p xmlns:a="http://schemas.openxmlformats.org/drawingml/2006/main">
            <a:pPr algn="ctr">
              <a:buNone/>
            </a:pPr>
            <a:r>
              <a:rPr sz="2400">
                <a:solidFill>
                  <a:srgbClr val="FFFFFF"/>
                </a:solidFill>
                <a:latin typeface="Georgia"/>
                <a:ea typeface="Georgia"/>
                <a:cs typeface="Georgia"/>
              </a:rPr>
              <a:t>And he said, What cities are these which thou hast given me, my brother? And he called them the land of Cabul unto this day.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9:14  |  1 Kings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希蘭給所羅門一百二十他連得金子。</a:t>
            </a:r>
          </a:p>
          <a:p xmlns:a="http://schemas.openxmlformats.org/drawingml/2006/main">
            <a:pPr algn="ctr">
              <a:buNone/>
            </a:pPr>
            <a:r>
              <a:rPr sz="2800">
                <a:solidFill>
                  <a:srgbClr val="FFFFFF"/>
                </a:solidFill>
                <a:latin typeface="Georgia"/>
                <a:ea typeface="Georgia"/>
                <a:cs typeface="Georgia"/>
              </a:rPr>
              <a:t>And Hiram sent to the king sixscore talents of gold.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9:15  |  1 Kings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所羅門王挑取服苦的人，是為建造耶和華的殿、自己的宮、米羅、耶路撒冷的城牆、夏瑣、米吉多，並基色。</a:t>
            </a:r>
          </a:p>
          <a:p xmlns:a="http://schemas.openxmlformats.org/drawingml/2006/main">
            <a:pPr algn="ctr">
              <a:buNone/>
            </a:pPr>
            <a:r>
              <a:rPr sz="2100">
                <a:solidFill>
                  <a:srgbClr val="FFFFFF"/>
                </a:solidFill>
                <a:latin typeface="Georgia"/>
                <a:ea typeface="Georgia"/>
                <a:cs typeface="Georgia"/>
              </a:rPr>
              <a:t>And this is the reason of the levy which king Solomon raised; for to build the house of the LORD, and his own house, and Millo, and the wall of Jerusalem, and Hazor, and Megiddo, and Gezer.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9:16  |  1 Kings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先前埃及王法老上來攻取基色，用火焚燒，殺了城內居住的迦南人，將城賜給他女兒所羅門的妻作妝奩。</a:t>
            </a:r>
          </a:p>
          <a:p xmlns:a="http://schemas.openxmlformats.org/drawingml/2006/main">
            <a:pPr algn="ctr">
              <a:buNone/>
            </a:pPr>
            <a:r>
              <a:rPr sz="2100">
                <a:solidFill>
                  <a:srgbClr val="FFFFFF"/>
                </a:solidFill>
                <a:latin typeface="Georgia"/>
                <a:ea typeface="Georgia"/>
                <a:cs typeface="Georgia"/>
              </a:rPr>
              <a:t>For Pharaoh king of Egypt had gone up, and taken Gezer, and burnt it with fire, and slain the Canaanites that dwelt in the city, and given it for a present unto his daughter, Solomon’s wife.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9:17  |  1 Kings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所羅門建造基色、下伯‧和崙、</a:t>
            </a:r>
          </a:p>
          <a:p xmlns:a="http://schemas.openxmlformats.org/drawingml/2006/main">
            <a:pPr algn="ctr">
              <a:buNone/>
            </a:pPr>
            <a:r>
              <a:rPr sz="2800">
                <a:solidFill>
                  <a:srgbClr val="FFFFFF"/>
                </a:solidFill>
                <a:latin typeface="Georgia"/>
                <a:ea typeface="Georgia"/>
                <a:cs typeface="Georgia"/>
              </a:rPr>
              <a:t>And Solomon built Gezer, and Beth-horon the nether,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9:18  |  1 Kings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巴拉，並國中曠野裏的達莫，</a:t>
            </a:r>
          </a:p>
          <a:p xmlns:a="http://schemas.openxmlformats.org/drawingml/2006/main">
            <a:pPr algn="ctr">
              <a:buNone/>
            </a:pPr>
            <a:r>
              <a:rPr sz="2800">
                <a:solidFill>
                  <a:srgbClr val="FFFFFF"/>
                </a:solidFill>
                <a:latin typeface="Georgia"/>
                <a:ea typeface="Georgia"/>
                <a:cs typeface="Georgia"/>
              </a:rPr>
              <a:t>And Baalath, and Tadmor in the wilderness, in the land,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9:19  |  1 Kings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又建造所有的積貨城，並屯車和馬兵的城，與耶路撒冷、黎巴嫩，以及自己治理的全國中所願建造的。</a:t>
            </a:r>
          </a:p>
          <a:p xmlns:a="http://schemas.openxmlformats.org/drawingml/2006/main">
            <a:pPr algn="ctr">
              <a:buNone/>
            </a:pPr>
            <a:r>
              <a:rPr sz="2100">
                <a:solidFill>
                  <a:srgbClr val="FFFFFF"/>
                </a:solidFill>
                <a:latin typeface="Georgia"/>
                <a:ea typeface="Georgia"/>
                <a:cs typeface="Georgia"/>
              </a:rPr>
              <a:t>And all the cities of store that Solomon had, and cities for his chariots, and cities for his horsemen, and that which Solomon desired to build in Jerusalem, and in Lebanon, and in all the land of his dominion.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9:20  |  1 Kings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至於國中所剩下不屬以色列人的亞摩利人、赫人、比利洗人、希未人、耶布斯人，</a:t>
            </a:r>
          </a:p>
          <a:p xmlns:a="http://schemas.openxmlformats.org/drawingml/2006/main">
            <a:pPr algn="ctr">
              <a:buNone/>
            </a:pPr>
            <a:r>
              <a:rPr sz="2400">
                <a:solidFill>
                  <a:srgbClr val="FFFFFF"/>
                </a:solidFill>
                <a:latin typeface="Georgia"/>
                <a:ea typeface="Georgia"/>
                <a:cs typeface="Georgia"/>
              </a:rPr>
              <a:t>And all the people that were left of the Amorites, Hittites, Perizzites, Hivites, and Jebusites, which were not of the children of Israel,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9:21  |  1 Kings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就是以色列人不能滅盡的，所羅門挑取他們的後裔作服苦的奴僕，直到今日。</a:t>
            </a:r>
          </a:p>
          <a:p xmlns:a="http://schemas.openxmlformats.org/drawingml/2006/main">
            <a:pPr algn="ctr">
              <a:buNone/>
            </a:pPr>
            <a:r>
              <a:rPr sz="2100">
                <a:solidFill>
                  <a:srgbClr val="FFFFFF"/>
                </a:solidFill>
                <a:latin typeface="Georgia"/>
                <a:ea typeface="Georgia"/>
                <a:cs typeface="Georgia"/>
              </a:rPr>
              <a:t>Their children that were left after them in the land, whom the children of Israel also were not able utterly to destroy, upon those did Solomon levy a tribute of bondservice unto this day.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9:22  |  1 Kings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惟有以色列人，所羅門不使他們作奴僕，乃是作他的戰士、臣僕、統領、軍長、車兵長、馬兵長。</a:t>
            </a:r>
          </a:p>
          <a:p xmlns:a="http://schemas.openxmlformats.org/drawingml/2006/main">
            <a:pPr algn="ctr">
              <a:buNone/>
            </a:pPr>
            <a:r>
              <a:rPr sz="2100">
                <a:solidFill>
                  <a:srgbClr val="FFFFFF"/>
                </a:solidFill>
                <a:latin typeface="Georgia"/>
                <a:ea typeface="Georgia"/>
                <a:cs typeface="Georgia"/>
              </a:rPr>
              <a:t>But of the children of Israel did Solomon make no bondmen: but they were men of war, and his servants, and his princes, and his captains, and rulers of his chariots, and his horsemen.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9:23  |  1 Kings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所羅門有五百五十督工的，監管工人。</a:t>
            </a:r>
          </a:p>
          <a:p xmlns:a="http://schemas.openxmlformats.org/drawingml/2006/main">
            <a:pPr algn="ctr">
              <a:buNone/>
            </a:pPr>
            <a:r>
              <a:rPr sz="2100">
                <a:solidFill>
                  <a:srgbClr val="FFFFFF"/>
                </a:solidFill>
                <a:latin typeface="Georgia"/>
                <a:ea typeface="Georgia"/>
                <a:cs typeface="Georgia"/>
              </a:rPr>
              <a:t>These were the chief of the officers that were over Solomon’s work, five hundred and fifty, which bare rule over the people that wrought in the work.</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9:24  |  1 Kings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法老的女兒從大衛城搬到[所羅門]為她建造的宮裏。那時，所羅門才建造米羅。</a:t>
            </a:r>
          </a:p>
          <a:p xmlns:a="http://schemas.openxmlformats.org/drawingml/2006/main">
            <a:pPr algn="ctr">
              <a:buNone/>
            </a:pPr>
            <a:r>
              <a:rPr sz="2400">
                <a:solidFill>
                  <a:srgbClr val="FFFFFF"/>
                </a:solidFill>
                <a:latin typeface="Georgia"/>
                <a:ea typeface="Georgia"/>
                <a:cs typeface="Georgia"/>
              </a:rPr>
              <a:t>But Pharaoh’s daughter came up out of the city of David unto her house which Solomon had built for her: then did he build Millo.</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9:25  |  1 Kings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所羅門每年三次在他為耶和華所築的壇上獻燔祭和平安祭，又在耶和華面前[的壇上]燒香。這樣，他建造殿的工程完畢了。</a:t>
            </a:r>
          </a:p>
          <a:p xmlns:a="http://schemas.openxmlformats.org/drawingml/2006/main">
            <a:pPr algn="ctr">
              <a:buNone/>
            </a:pPr>
            <a:r>
              <a:rPr sz="2100">
                <a:solidFill>
                  <a:srgbClr val="FFFFFF"/>
                </a:solidFill>
                <a:latin typeface="Georgia"/>
                <a:ea typeface="Georgia"/>
                <a:cs typeface="Georgia"/>
              </a:rPr>
              <a:t>And three times in a year did Solomon offer burnt offerings and peace offerings upon the altar which he built unto the LORD, and he burnt incense upon the altar that was before the LORD. So he finished the house.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9:26  |  1 Kings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所羅門王在以東地紅海邊，靠近以祿的以旬‧迦別製造船隻。</a:t>
            </a:r>
          </a:p>
          <a:p xmlns:a="http://schemas.openxmlformats.org/drawingml/2006/main">
            <a:pPr algn="ctr">
              <a:buNone/>
            </a:pPr>
            <a:r>
              <a:rPr sz="2400">
                <a:solidFill>
                  <a:srgbClr val="FFFFFF"/>
                </a:solidFill>
                <a:latin typeface="Georgia"/>
                <a:ea typeface="Georgia"/>
                <a:cs typeface="Georgia"/>
              </a:rPr>
              <a:t>And king Solomon made a navy of ships in Ezion-geber, which is beside Eloth, on the shore of the Red sea, in the land of Edom.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9:27  |  1 Kings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希蘭差遣他的僕人，就是熟悉泛海的船家，與所羅門的僕人一同坐船航海。</a:t>
            </a:r>
          </a:p>
          <a:p xmlns:a="http://schemas.openxmlformats.org/drawingml/2006/main">
            <a:pPr algn="ctr">
              <a:buNone/>
            </a:pPr>
            <a:r>
              <a:rPr sz="2400">
                <a:solidFill>
                  <a:srgbClr val="FFFFFF"/>
                </a:solidFill>
                <a:latin typeface="Georgia"/>
                <a:ea typeface="Georgia"/>
                <a:cs typeface="Georgia"/>
              </a:rPr>
              <a:t>And Hiram sent in the navy his servants, shipmen that had knowledge of the sea, with the servants of Solomon.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9:28  |  1 Kings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他們到了俄斐，從那裏得了四百二十他連得金子，運到所羅門王那裏。</a:t>
            </a:r>
          </a:p>
          <a:p xmlns:a="http://schemas.openxmlformats.org/drawingml/2006/main">
            <a:pPr algn="ctr">
              <a:buNone/>
            </a:pPr>
            <a:r>
              <a:rPr sz="2400">
                <a:solidFill>
                  <a:srgbClr val="FFFFFF"/>
                </a:solidFill>
                <a:latin typeface="Georgia"/>
                <a:ea typeface="Georgia"/>
                <a:cs typeface="Georgia"/>
              </a:rPr>
              <a:t>And they came to Ophir, and fetched from thence gold, four hundred and twenty talents, and brought it to king Solomon.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2026-08-30T07:24:23.4960000Z</dcterms:created>
  <dcterms:modified xsi:type="dcterms:W3CDTF">2026-08-30T07:24:23.4970000Z</dcterms:modified>
</coreProperties>
</file>