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jpeg" ContentType="image/jpe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f731030fb67a4cbf" /><Relationship Type="http://schemas.openxmlformats.org/officeDocument/2006/relationships/extended-properties" Target="/docProps/app.xml" Id="Rec381c6fe7824a4b" /><Relationship Type="http://schemas.openxmlformats.org/officeDocument/2006/relationships/officeDocument" Target="/ppt/presentation.xml" Id="R087746b0ccd5436b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b8a8bed86c064429"/>
  </p:sldMasterIdLst>
  <p:notesMasterIdLst>
    <p:notesMasterId xmlns:r="http://schemas.openxmlformats.org/officeDocument/2006/relationships" r:id="R72e93669d1b14e2c"/>
  </p:notesMasterIdLst>
  <p:sldIdLst>
    <p:sldId xmlns:r="http://schemas.openxmlformats.org/officeDocument/2006/relationships" id="256" r:id="R46a03143e65344c3"/>
    <p:sldId xmlns:r="http://schemas.openxmlformats.org/officeDocument/2006/relationships" id="257" r:id="R508b8b052cd24c5f"/>
    <p:sldId xmlns:r="http://schemas.openxmlformats.org/officeDocument/2006/relationships" id="258" r:id="R188ebea5b2354650"/>
    <p:sldId xmlns:r="http://schemas.openxmlformats.org/officeDocument/2006/relationships" id="259" r:id="R327246fd93c04757"/>
    <p:sldId xmlns:r="http://schemas.openxmlformats.org/officeDocument/2006/relationships" id="260" r:id="R79c5731069404ea5"/>
    <p:sldId xmlns:r="http://schemas.openxmlformats.org/officeDocument/2006/relationships" id="261" r:id="Rab9f915632ed454b"/>
    <p:sldId xmlns:r="http://schemas.openxmlformats.org/officeDocument/2006/relationships" id="262" r:id="Rbc195c54d45f4045"/>
    <p:sldId xmlns:r="http://schemas.openxmlformats.org/officeDocument/2006/relationships" id="263" r:id="Rb2842e5e6ebd4585"/>
    <p:sldId xmlns:r="http://schemas.openxmlformats.org/officeDocument/2006/relationships" id="264" r:id="Rfeab2f5e1ecc4254"/>
    <p:sldId xmlns:r="http://schemas.openxmlformats.org/officeDocument/2006/relationships" id="265" r:id="R3bd5de97ae8b47b0"/>
    <p:sldId xmlns:r="http://schemas.openxmlformats.org/officeDocument/2006/relationships" id="266" r:id="R2ead82d01561408d"/>
    <p:sldId xmlns:r="http://schemas.openxmlformats.org/officeDocument/2006/relationships" id="267" r:id="R78b24ebc4aa94d39"/>
    <p:sldId xmlns:r="http://schemas.openxmlformats.org/officeDocument/2006/relationships" id="268" r:id="Rea092bb9799f47bd"/>
    <p:sldId xmlns:r="http://schemas.openxmlformats.org/officeDocument/2006/relationships" id="269" r:id="R32db440e9df142b0"/>
    <p:sldId xmlns:r="http://schemas.openxmlformats.org/officeDocument/2006/relationships" id="270" r:id="Ref4c653845704a30"/>
    <p:sldId xmlns:r="http://schemas.openxmlformats.org/officeDocument/2006/relationships" id="271" r:id="R6235068a84f748c9"/>
    <p:sldId xmlns:r="http://schemas.openxmlformats.org/officeDocument/2006/relationships" id="272" r:id="R5093e874a07a45ce"/>
    <p:sldId xmlns:r="http://schemas.openxmlformats.org/officeDocument/2006/relationships" id="273" r:id="R995b295f53b343a0"/>
    <p:sldId xmlns:r="http://schemas.openxmlformats.org/officeDocument/2006/relationships" id="274" r:id="R81938010da994f20"/>
    <p:sldId xmlns:r="http://schemas.openxmlformats.org/officeDocument/2006/relationships" id="275" r:id="R3cb6db2158014e16"/>
    <p:sldId xmlns:r="http://schemas.openxmlformats.org/officeDocument/2006/relationships" id="276" r:id="R7ffa539a3d4f4516"/>
    <p:sldId xmlns:r="http://schemas.openxmlformats.org/officeDocument/2006/relationships" id="277" r:id="Rf64df55136dc45c8"/>
    <p:sldId xmlns:r="http://schemas.openxmlformats.org/officeDocument/2006/relationships" id="278" r:id="R82f9c56b85704c07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89ed611afa834b62" /><Relationship Type="http://schemas.openxmlformats.org/officeDocument/2006/relationships/slideMaster" Target="/ppt/slideMasters/slideMaster1.xml" Id="Rb8a8bed86c064429" /><Relationship Type="http://schemas.openxmlformats.org/officeDocument/2006/relationships/notesMaster" Target="/ppt/notesMasters/notesMaster1.xml" Id="R72e93669d1b14e2c" /><Relationship Type="http://schemas.openxmlformats.org/officeDocument/2006/relationships/presProps" Target="/ppt/presProps.xml" Id="Rb40da260ad794f71" /><Relationship Type="http://schemas.openxmlformats.org/officeDocument/2006/relationships/tableStyles" Target="/ppt/tableStyles.xml" Id="R9d2a014865c94201" /><Relationship Type="http://schemas.openxmlformats.org/officeDocument/2006/relationships/slide" Target="/ppt/slides/slide1.xml" Id="R46a03143e65344c3" /><Relationship Type="http://schemas.openxmlformats.org/officeDocument/2006/relationships/slide" Target="/ppt/slides/slide2.xml" Id="R508b8b052cd24c5f" /><Relationship Type="http://schemas.openxmlformats.org/officeDocument/2006/relationships/slide" Target="/ppt/slides/slide3.xml" Id="R188ebea5b2354650" /><Relationship Type="http://schemas.openxmlformats.org/officeDocument/2006/relationships/slide" Target="/ppt/slides/slide4.xml" Id="R327246fd93c04757" /><Relationship Type="http://schemas.openxmlformats.org/officeDocument/2006/relationships/slide" Target="/ppt/slides/slide5.xml" Id="R79c5731069404ea5" /><Relationship Type="http://schemas.openxmlformats.org/officeDocument/2006/relationships/slide" Target="/ppt/slides/slide6.xml" Id="Rab9f915632ed454b" /><Relationship Type="http://schemas.openxmlformats.org/officeDocument/2006/relationships/slide" Target="/ppt/slides/slide7.xml" Id="Rbc195c54d45f4045" /><Relationship Type="http://schemas.openxmlformats.org/officeDocument/2006/relationships/slide" Target="/ppt/slides/slide8.xml" Id="Rb2842e5e6ebd4585" /><Relationship Type="http://schemas.openxmlformats.org/officeDocument/2006/relationships/slide" Target="/ppt/slides/slide9.xml" Id="Rfeab2f5e1ecc4254" /><Relationship Type="http://schemas.openxmlformats.org/officeDocument/2006/relationships/slide" Target="/ppt/slides/slide10.xml" Id="R3bd5de97ae8b47b0" /><Relationship Type="http://schemas.openxmlformats.org/officeDocument/2006/relationships/slide" Target="/ppt/slides/slide11.xml" Id="R2ead82d01561408d" /><Relationship Type="http://schemas.openxmlformats.org/officeDocument/2006/relationships/slide" Target="/ppt/slides/slide12.xml" Id="R78b24ebc4aa94d39" /><Relationship Type="http://schemas.openxmlformats.org/officeDocument/2006/relationships/slide" Target="/ppt/slides/slide13.xml" Id="Rea092bb9799f47bd" /><Relationship Type="http://schemas.openxmlformats.org/officeDocument/2006/relationships/slide" Target="/ppt/slides/slide14.xml" Id="R32db440e9df142b0" /><Relationship Type="http://schemas.openxmlformats.org/officeDocument/2006/relationships/slide" Target="/ppt/slides/slide15.xml" Id="Ref4c653845704a30" /><Relationship Type="http://schemas.openxmlformats.org/officeDocument/2006/relationships/slide" Target="/ppt/slides/slide16.xml" Id="R6235068a84f748c9" /><Relationship Type="http://schemas.openxmlformats.org/officeDocument/2006/relationships/slide" Target="/ppt/slides/slide17.xml" Id="R5093e874a07a45ce" /><Relationship Type="http://schemas.openxmlformats.org/officeDocument/2006/relationships/slide" Target="/ppt/slides/slide18.xml" Id="R995b295f53b343a0" /><Relationship Type="http://schemas.openxmlformats.org/officeDocument/2006/relationships/slide" Target="/ppt/slides/slide19.xml" Id="R81938010da994f20" /><Relationship Type="http://schemas.openxmlformats.org/officeDocument/2006/relationships/slide" Target="/ppt/slides/slide20.xml" Id="R3cb6db2158014e16" /><Relationship Type="http://schemas.openxmlformats.org/officeDocument/2006/relationships/slide" Target="/ppt/slides/slide21.xml" Id="R7ffa539a3d4f4516" /><Relationship Type="http://schemas.openxmlformats.org/officeDocument/2006/relationships/slide" Target="/ppt/slides/slide22.xml" Id="Rf64df55136dc45c8" /><Relationship Type="http://schemas.openxmlformats.org/officeDocument/2006/relationships/slide" Target="/ppt/slides/slide23.xml" Id="R82f9c56b85704c07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33f4cd4131eb42af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d010c55b2d4c4d1f" /><Relationship Type="http://schemas.openxmlformats.org/officeDocument/2006/relationships/notesMaster" Target="/ppt/notesMasters/notesMaster1.xml" Id="Rc256fe74feae4599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f42b99ffb5f64988" /><Relationship Type="http://schemas.openxmlformats.org/officeDocument/2006/relationships/notesMaster" Target="/ppt/notesMasters/notesMaster1.xml" Id="R176ba3dcf0484ef2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151954a3263a44ce" /><Relationship Type="http://schemas.openxmlformats.org/officeDocument/2006/relationships/notesMaster" Target="/ppt/notesMasters/notesMaster1.xml" Id="R2a6f0c5918124698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cdb624fb93434bee" /><Relationship Type="http://schemas.openxmlformats.org/officeDocument/2006/relationships/notesMaster" Target="/ppt/notesMasters/notesMaster1.xml" Id="R5c05210af88b4df2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6564d8f9441d4d1e" /><Relationship Type="http://schemas.openxmlformats.org/officeDocument/2006/relationships/notesMaster" Target="/ppt/notesMasters/notesMaster1.xml" Id="Rfe31506fcbd44fda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c08e6a911f304d46" /><Relationship Type="http://schemas.openxmlformats.org/officeDocument/2006/relationships/notesMaster" Target="/ppt/notesMasters/notesMaster1.xml" Id="Rb366a1a2f9d545ca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7aa04cb39ed5468e" /><Relationship Type="http://schemas.openxmlformats.org/officeDocument/2006/relationships/notesMaster" Target="/ppt/notesMasters/notesMaster1.xml" Id="R6e4e4f290e2543df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c87404e90d024f0d" /><Relationship Type="http://schemas.openxmlformats.org/officeDocument/2006/relationships/notesMaster" Target="/ppt/notesMasters/notesMaster1.xml" Id="Rf039e11d07be4d17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f7afa60c550047f9" /><Relationship Type="http://schemas.openxmlformats.org/officeDocument/2006/relationships/notesMaster" Target="/ppt/notesMasters/notesMaster1.xml" Id="R472c3ac0667f46fb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37e6b5b34e364b66" /><Relationship Type="http://schemas.openxmlformats.org/officeDocument/2006/relationships/notesMaster" Target="/ppt/notesMasters/notesMaster1.xml" Id="R82dcbf7ba5494c13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e5f98f8059fc402b" /><Relationship Type="http://schemas.openxmlformats.org/officeDocument/2006/relationships/notesMaster" Target="/ppt/notesMasters/notesMaster1.xml" Id="R26bed8a8d1554124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30211fbc7ad244d9" /><Relationship Type="http://schemas.openxmlformats.org/officeDocument/2006/relationships/notesMaster" Target="/ppt/notesMasters/notesMaster1.xml" Id="Rd103a44fc9c04e31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5f09cdd33d654fca" /><Relationship Type="http://schemas.openxmlformats.org/officeDocument/2006/relationships/notesMaster" Target="/ppt/notesMasters/notesMaster1.xml" Id="Rd775b1a59a93401d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ff3be041d9364748" /><Relationship Type="http://schemas.openxmlformats.org/officeDocument/2006/relationships/notesMaster" Target="/ppt/notesMasters/notesMaster1.xml" Id="R1c7b6ad3e89e4e9b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49eddd2d2d1d4c67" /><Relationship Type="http://schemas.openxmlformats.org/officeDocument/2006/relationships/notesMaster" Target="/ppt/notesMasters/notesMaster1.xml" Id="R80b7f62ca696419d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0e745dbc61d84fc7" /><Relationship Type="http://schemas.openxmlformats.org/officeDocument/2006/relationships/notesMaster" Target="/ppt/notesMasters/notesMaster1.xml" Id="R2f6bcd0d92c24141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d86d4060e7d8435a" /><Relationship Type="http://schemas.openxmlformats.org/officeDocument/2006/relationships/notesMaster" Target="/ppt/notesMasters/notesMaster1.xml" Id="Reb77fd052f11468b" /></Relationships>
</file>

<file path=ppt/notesSlides/_rels/notesSlide18.xml.rels>&#65279;<?xml version="1.0" encoding="utf-8"?><Relationships xmlns="http://schemas.openxmlformats.org/package/2006/relationships"><Relationship Type="http://schemas.openxmlformats.org/officeDocument/2006/relationships/slide" Target="/ppt/slides/slide18.xml" Id="Rd6b6bbb1a3bf4e1d" /><Relationship Type="http://schemas.openxmlformats.org/officeDocument/2006/relationships/notesMaster" Target="/ppt/notesMasters/notesMaster1.xml" Id="R0726b728786c48c1" /></Relationships>
</file>

<file path=ppt/notesSlides/_rels/notesSlide19.xml.rels>&#65279;<?xml version="1.0" encoding="utf-8"?><Relationships xmlns="http://schemas.openxmlformats.org/package/2006/relationships"><Relationship Type="http://schemas.openxmlformats.org/officeDocument/2006/relationships/slide" Target="/ppt/slides/slide19.xml" Id="R489d76d322874dec" /><Relationship Type="http://schemas.openxmlformats.org/officeDocument/2006/relationships/notesMaster" Target="/ppt/notesMasters/notesMaster1.xml" Id="Rd0d61c70648d49a1" /></Relationships>
</file>

<file path=ppt/notesSlides/_rels/notesSlide20.xml.rels>&#65279;<?xml version="1.0" encoding="utf-8"?><Relationships xmlns="http://schemas.openxmlformats.org/package/2006/relationships"><Relationship Type="http://schemas.openxmlformats.org/officeDocument/2006/relationships/slide" Target="/ppt/slides/slide20.xml" Id="Ra10b17460cf840c1" /><Relationship Type="http://schemas.openxmlformats.org/officeDocument/2006/relationships/notesMaster" Target="/ppt/notesMasters/notesMaster1.xml" Id="Re4f663b9654d4896" /></Relationships>
</file>

<file path=ppt/notesSlides/_rels/notesSlide21.xml.rels>&#65279;<?xml version="1.0" encoding="utf-8"?><Relationships xmlns="http://schemas.openxmlformats.org/package/2006/relationships"><Relationship Type="http://schemas.openxmlformats.org/officeDocument/2006/relationships/slide" Target="/ppt/slides/slide21.xml" Id="R43978190197c44a3" /><Relationship Type="http://schemas.openxmlformats.org/officeDocument/2006/relationships/notesMaster" Target="/ppt/notesMasters/notesMaster1.xml" Id="Rd3826fd91088419b" /></Relationships>
</file>

<file path=ppt/notesSlides/_rels/notesSlide22.xml.rels>&#65279;<?xml version="1.0" encoding="utf-8"?><Relationships xmlns="http://schemas.openxmlformats.org/package/2006/relationships"><Relationship Type="http://schemas.openxmlformats.org/officeDocument/2006/relationships/slide" Target="/ppt/slides/slide22.xml" Id="R3585d7e76ea44a0d" /><Relationship Type="http://schemas.openxmlformats.org/officeDocument/2006/relationships/notesMaster" Target="/ppt/notesMasters/notesMaster1.xml" Id="Re3a2df44d9914999" /></Relationships>
</file>

<file path=ppt/notesSlides/_rels/notesSlide23.xml.rels>&#65279;<?xml version="1.0" encoding="utf-8"?><Relationships xmlns="http://schemas.openxmlformats.org/package/2006/relationships"><Relationship Type="http://schemas.openxmlformats.org/officeDocument/2006/relationships/slide" Target="/ppt/slides/slide23.xml" Id="R2c2e6b4ab7bd43b9" /><Relationship Type="http://schemas.openxmlformats.org/officeDocument/2006/relationships/notesMaster" Target="/ppt/notesMasters/notesMaster1.xml" Id="R1082678ebff947fd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cb50fc6e2a64486e" /><Relationship Type="http://schemas.openxmlformats.org/officeDocument/2006/relationships/image" Target="/ppt/media/image.png" Id="Rfa8c42b6e7694e8a" /><Relationship Type="http://schemas.openxmlformats.org/officeDocument/2006/relationships/image" Target="/ppt/media/image2.png" Id="Rf016ab31a29f4e7f" /><Relationship Type="http://schemas.openxmlformats.org/officeDocument/2006/relationships/image" Target="/ppt/media/image.jpeg" Id="R15a68d8139554583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d730b214d4844d7a" /></Relationships>
</file>

<file path=ppt/slideLayouts/slideLayout1.xml><?xml version="1.0" encoding="utf-8"?>
<p:sldLayout xmlns:p="http://schemas.openxmlformats.org/presentationml/2006/main" preserve="1">
  <p:cSld name="Default">
    <p:bg>
      <p:bgPr>
        <a:blipFill xmlns:a="http://schemas.openxmlformats.org/drawingml/2006/main" rotWithShape="0">
          <a:blip xmlns:r="http://schemas.openxmlformats.org/officeDocument/2006/relationships" r:embed="Rfa8c42b6e7694e8a"/>
          <a:stretch/>
        </a:blip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A61F82E-79D3-41BA-891F-3EE6703D1D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0" y="6120"/>
            <a:ext cx="8567640" cy="6267600"/>
          </a:xfrm>
          <a:prstGeom xmlns:a="http://schemas.openxmlformats.org/drawingml/2006/main" prst="rect">
            <a:avLst/>
          </a:prstGeom>
          <a:blipFill xmlns:a="http://schemas.openxmlformats.org/drawingml/2006/main" rotWithShape="0">
            <a:blip xmlns:r="http://schemas.openxmlformats.org/officeDocument/2006/relationships" r:embed="Rf016ab31a29f4e7f"/>
            <a:srcRect l="0" t="0" r="0" b="0"/>
            <a:stretch/>
          </a:blipFill>
          <a:ln xmlns:a="http://schemas.openxmlformats.org/drawingml/2006/main" w="3816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wrap="none" lIns="90000" tIns="46800" rIns="90000" bIns="46800" anchor="ctr">
            <a:noAutofit/>
          </a:bodyPr>
          <a:lstStyle xmlns:a="http://schemas.openxmlformats.org/drawingml/2006/main"/>
          <a:p xmlns:a="http://schemas.openxmlformats.org/drawingml/2006/main">
            <a:endParaRPr sz="2400" b="0" u="none">
              <a:solidFill>
                <a:srgbClr val="FFFFFF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4BF92E3-0924-4BD0-A299-25AEE62A86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474480" y="1482480"/>
            <a:ext cx="8669520" cy="8568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3399"/>
          </a:solidFill>
          <a:ln xmlns:a="http://schemas.openxmlformats.org/drawingml/2006/main" w="3816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wrap="none" lIns="90000" tIns="38880" rIns="90000" bIns="38880" anchor="ctr">
            <a:noAutofit/>
          </a:bodyPr>
          <a:lstStyle xmlns:a="http://schemas.openxmlformats.org/drawingml/2006/main"/>
          <a:p xmlns:a="http://schemas.openxmlformats.org/drawingml/2006/main">
            <a:endParaRPr sz="2400" b="0" u="none">
              <a:solidFill>
                <a:srgbClr val="FFFFFF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F71FDD29-9F90-4B4D-A77E-EC11B7FF243B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533160" y="234720"/>
            <a:ext cx="7772400" cy="11368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800" tIns="45720" rIns="91800" bIns="45720" anchor="b">
            <a:noAutofit/>
          </a:bodyPr>
          <a:lstStyle xmlns:a="http://schemas.openxmlformats.org/drawingml/2006/main">
            <a:lvl1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6000" b="0" u="none">
                <a:solidFill>
                  <a:srgbClr val="00FFFF"/>
                </a:solidFill>
                <a:latin typeface="Arial"/>
                <a:ea typeface="Arial"/>
                <a:cs typeface="Arial"/>
              </a:defRPr>
            </a:lvl1pPr>
          </a:lstStyle>
          <a:p xmlns:a="http://schemas.openxmlformats.org/drawingml/2006/main"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6000" b="0" u="none">
                <a:solidFill>
                  <a:srgbClr val="00FFFF"/>
                </a:solidFill>
                <a:latin typeface="Arial"/>
                <a:ea typeface="Arial"/>
                <a:cs typeface="Arial"/>
              </a:rPr>
              <a:t>Click to edit the title text format</a:t>
            </a:r>
            <a:endParaRPr sz="6000" b="0" u="none">
              <a:solidFill>
                <a:srgbClr val="00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C5E6BD4F-7B48-48DE-A00A-F8D14F16EA33}"/>
              </a:ext>
            </a:extLst>
          </p:cNvPr>
          <p:cNvSpPr>
            <a:spLocks xmlns:a="http://schemas.openxmlformats.org/drawingml/2006/main" noGrp="1"/>
          </p:cNvSpPr>
          <p:nvPr>
            <p:ph type="body" idx="0"/>
          </p:nvPr>
        </p:nvSpPr>
        <p:spPr>
          <a:xfrm xmlns:a="http://schemas.openxmlformats.org/drawingml/2006/main">
            <a:off x="533160" y="1701360"/>
            <a:ext cx="7772400" cy="40892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800" tIns="45720" rIns="91800" bIns="45720" anchor="t">
            <a:normAutofit fontScale="62500" lnSpcReduction="19999"/>
          </a:bodyPr>
          <a:lstStyle xmlns:a="http://schemas.openxmlformats.org/drawingml/2006/main">
            <a:lvl1pPr marL="343080" indent="-343080" algn="l">
              <a:spcBef>
                <a:spcPts val="11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1pPr>
            <a:lvl2pPr marL="343080" indent="-343080" algn="l">
              <a:spcBef>
                <a:spcPts val="1199"/>
              </a:spcBef>
              <a:buClr>
                <a:srgbClr val="FFFF00"/>
              </a:buClr>
              <a:buSzPct val="7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2pPr>
            <a:lvl3pPr marL="343080" indent="-343080" algn="l">
              <a:spcBef>
                <a:spcPts val="1199"/>
              </a:spcBef>
              <a:buClr>
                <a:srgbClr val="FFFFFF"/>
              </a:buClr>
              <a:buFont typeface="Times New Roman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3pPr>
            <a:lvl4pPr marL="343080" indent="-343080" algn="l">
              <a:spcBef>
                <a:spcPts val="1199"/>
              </a:spcBef>
              <a:buClr>
                <a:srgbClr val="9999FF"/>
              </a:buClr>
              <a:buSzPct val="65000"/>
              <a:buFont typeface="Monotype Sorts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4pPr>
            <a:lvl5pPr marL="343080" indent="-343080" algn="l">
              <a:spcBef>
                <a:spcPts val="1199"/>
              </a:spcBef>
              <a:buClr>
                <a:srgbClr val="FFFF00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5pPr>
            <a:lvl6pPr marL="343080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6pPr>
            <a:lvl7pPr marL="343080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7pPr>
          </a:lstStyle>
          <a:p xmlns:a="http://schemas.openxmlformats.org/drawingml/2006/main">
            <a:pPr marL="343080" indent="-343080" algn="l">
              <a:spcBef>
                <a:spcPts val="11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Click to edit the outline text format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1" indent="-343080" algn="l">
              <a:spcBef>
                <a:spcPts val="1199"/>
              </a:spcBef>
              <a:buClr>
                <a:srgbClr val="FFFF00"/>
              </a:buClr>
              <a:buSzPct val="7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Second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2" indent="-343080" algn="l">
              <a:spcBef>
                <a:spcPts val="1199"/>
              </a:spcBef>
              <a:buClr>
                <a:srgbClr val="FFFFFF"/>
              </a:buClr>
              <a:buFont typeface="Times New Roman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Third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3" indent="-343080" algn="l">
              <a:spcBef>
                <a:spcPts val="1199"/>
              </a:spcBef>
              <a:buClr>
                <a:srgbClr val="9999FF"/>
              </a:buClr>
              <a:buSzPct val="65000"/>
              <a:buFont typeface="Monotype Sorts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Fourth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4" indent="-343080" algn="l">
              <a:spcBef>
                <a:spcPts val="1199"/>
              </a:spcBef>
              <a:buClr>
                <a:srgbClr val="FFFF00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Fifth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5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Sixth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6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Seventh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7" name="PlaceHolder 3">
            <a:extLst xmlns:a="http://schemas.openxmlformats.org/drawingml/2006/main">
              <a:ext uri="{FF2B5EF4-FFF2-40B4-BE49-F238E27FC236}">
                <a16:creationId xmlns:a16="http://schemas.microsoft.com/office/drawing/2014/main" id="{5D8EB658-0FC8-4DC8-BA0F-A31C200ECD45}"/>
              </a:ext>
            </a:extLst>
          </p:cNvPr>
          <p:cNvSpPr>
            <a:spLocks xmlns:a="http://schemas.openxmlformats.org/drawingml/2006/main" noGrp="1"/>
          </p:cNvSpPr>
          <p:nvPr>
            <p:ph type="dt" idx="1"/>
          </p:nvPr>
        </p:nvSpPr>
        <p:spPr>
          <a:xfrm xmlns:a="http://schemas.openxmlformats.org/drawingml/2006/main">
            <a:off x="685440" y="6324480"/>
            <a:ext cx="190476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&lt;date/time&gt;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8" name="PlaceHolder 4">
            <a:extLst xmlns:a="http://schemas.openxmlformats.org/drawingml/2006/main">
              <a:ext uri="{FF2B5EF4-FFF2-40B4-BE49-F238E27FC236}">
                <a16:creationId xmlns:a16="http://schemas.microsoft.com/office/drawing/2014/main" id="{D24E8DE9-0089-4FEC-82A2-BA46DE427DCC}"/>
              </a:ext>
            </a:extLst>
          </p:cNvPr>
          <p:cNvSpPr>
            <a:spLocks xmlns:a="http://schemas.openxmlformats.org/drawingml/2006/main" noGrp="1"/>
          </p:cNvSpPr>
          <p:nvPr>
            <p:ph type="ftr" idx="2"/>
          </p:nvPr>
        </p:nvSpPr>
        <p:spPr>
          <a:xfrm xmlns:a="http://schemas.openxmlformats.org/drawingml/2006/main">
            <a:off x="3123720" y="6324480"/>
            <a:ext cx="289548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&lt;footer&gt;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9" name="PlaceHolder 5">
            <a:extLst xmlns:a="http://schemas.openxmlformats.org/drawingml/2006/main">
              <a:ext uri="{FF2B5EF4-FFF2-40B4-BE49-F238E27FC236}">
                <a16:creationId xmlns:a16="http://schemas.microsoft.com/office/drawing/2014/main" id="{9B6F04CF-B790-4CB2-80D7-82130F11D760}"/>
              </a:ext>
            </a:extLst>
          </p:cNvPr>
          <p:cNvSpPr>
            <a:spLocks xmlns:a="http://schemas.openxmlformats.org/drawingml/2006/main" noGrp="1"/>
          </p:cNvSpPr>
          <p:nvPr>
            <p:ph type="sldNum" idx="3"/>
          </p:nvPr>
        </p:nvSpPr>
        <p:spPr>
          <a:xfrm xmlns:a="http://schemas.openxmlformats.org/drawingml/2006/main">
            <a:off x="6553080" y="6324480"/>
            <a:ext cx="190512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AA80E352-D04A-473A-82F5-560D8BA13BE5}" type="slidenum"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&lt;number&gt;</a:t>
            </a:fld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5a68d8139554583"/>
          <a:stretch xmlns:a="http://schemas.openxmlformats.org/drawingml/2006/main"/>
        </p:blipFill>
        <p:spPr>
          <a:xfrm xmlns:a="http://schemas.openxmlformats.org/drawingml/2006/main">
            <a:off x="8675640" y="6237000"/>
            <a:ext cx="468360" cy="621000"/>
          </a:xfrm>
          <a:prstGeom xmlns:a="http://schemas.openxmlformats.org/drawingml/2006/main" prst="rect">
            <a:avLst/>
          </a:prstGeom>
          <a:ln xmlns:a="http://schemas.openxmlformats.org/drawingml/2006/main" w="38160">
            <a:noFill/>
          </a:ln>
        </p:spPr>
      </p:pic>
    </p:spTree>
  </p:cSld>
</p:sldLayout>
</file>

<file path=ppt/slideLayouts/slideLayout2.xml><?xml version="1.0" encoding="utf-8"?>
<p:sldLayout xmlns:p="http://schemas.openxmlformats.org/presentationml/2006/main" type="blank">
  <p:cSld name="Scripture 16:9"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876827e3e19b45a3" /><Relationship Type="http://schemas.openxmlformats.org/officeDocument/2006/relationships/slideLayout" Target="/ppt/slideLayouts/slideLayout1.xml" Id="R1b268bd3f0b44179" /><Relationship Type="http://schemas.openxmlformats.org/officeDocument/2006/relationships/slideLayout" Target="/ppt/slideLayouts/slideLayout2.xml" Id="R5c195d88f09d439a" /></Relationships>
</file>

<file path=ppt/slideMasters/slideMaster1.xml><?xml version="1.0" encoding="utf-8"?>
<p:sldMaster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1b268bd3f0b44179"/>
    <p:sldLayoutId xmlns:r="http://schemas.openxmlformats.org/officeDocument/2006/relationships" id="2147483650" r:id="R5c195d88f09d439a"/>
  </p:sldLayoutIdLst>
</p:sldMaster>
</file>

<file path=ppt/slideMasters/theme/theme2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67b3d99389094048" /><Relationship Type="http://schemas.openxmlformats.org/officeDocument/2006/relationships/notesSlide" Target="/ppt/notesSlides/notesSlide1.xml" Id="R69a0953f19a640b5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f49c2f172c874784" /><Relationship Type="http://schemas.openxmlformats.org/officeDocument/2006/relationships/notesSlide" Target="/ppt/notesSlides/notesSlide2.xml" Id="R5cc5e055550345ee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e529eb8cba6a432e" /><Relationship Type="http://schemas.openxmlformats.org/officeDocument/2006/relationships/notesSlide" Target="/ppt/notesSlides/notesSlide3.xml" Id="R2e58160f7d99486e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84439af26dc44cc1" /><Relationship Type="http://schemas.openxmlformats.org/officeDocument/2006/relationships/notesSlide" Target="/ppt/notesSlides/notesSlide4.xml" Id="R0410c445794b4ccb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e950b1f19c004ea5" /><Relationship Type="http://schemas.openxmlformats.org/officeDocument/2006/relationships/notesSlide" Target="/ppt/notesSlides/notesSlide5.xml" Id="R743f83335abd4c40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1345ab0863744f6d" /><Relationship Type="http://schemas.openxmlformats.org/officeDocument/2006/relationships/notesSlide" Target="/ppt/notesSlides/notesSlide6.xml" Id="R975ca372773141f5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e100a618dbbc448e" /><Relationship Type="http://schemas.openxmlformats.org/officeDocument/2006/relationships/notesSlide" Target="/ppt/notesSlides/notesSlide7.xml" Id="R5f54acb46c8440e6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d545621d1e9e4efa" /><Relationship Type="http://schemas.openxmlformats.org/officeDocument/2006/relationships/notesSlide" Target="/ppt/notesSlides/notesSlide8.xml" Id="R81d9fbbe8e8c49f7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a6cb67bf6bf148e1" /><Relationship Type="http://schemas.openxmlformats.org/officeDocument/2006/relationships/notesSlide" Target="/ppt/notesSlides/notesSlide9.xml" Id="Rec704d288c5147e1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4745b10e5e094580" /><Relationship Type="http://schemas.openxmlformats.org/officeDocument/2006/relationships/notesSlide" Target="/ppt/notesSlides/notesSlide10.xml" Id="Re717ac31b63d46ad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75f71237c8b04d72" /><Relationship Type="http://schemas.openxmlformats.org/officeDocument/2006/relationships/notesSlide" Target="/ppt/notesSlides/notesSlide11.xml" Id="R987bece283124853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a32c0e3dbe0a4c36" /><Relationship Type="http://schemas.openxmlformats.org/officeDocument/2006/relationships/notesSlide" Target="/ppt/notesSlides/notesSlide12.xml" Id="R724f38525c614091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38b4431bd3874fba" /><Relationship Type="http://schemas.openxmlformats.org/officeDocument/2006/relationships/notesSlide" Target="/ppt/notesSlides/notesSlide13.xml" Id="R00206454c9184f87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4af9b5b29dc74a5c" /><Relationship Type="http://schemas.openxmlformats.org/officeDocument/2006/relationships/notesSlide" Target="/ppt/notesSlides/notesSlide14.xml" Id="R8f8e4917c06f42d6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20cf5cd194f04622" /><Relationship Type="http://schemas.openxmlformats.org/officeDocument/2006/relationships/notesSlide" Target="/ppt/notesSlides/notesSlide15.xml" Id="Rf84df80e4fb7478a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18e188ad817c4561" /><Relationship Type="http://schemas.openxmlformats.org/officeDocument/2006/relationships/notesSlide" Target="/ppt/notesSlides/notesSlide16.xml" Id="R2269f23eb2a745af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c9e59af633d54adb" /><Relationship Type="http://schemas.openxmlformats.org/officeDocument/2006/relationships/notesSlide" Target="/ppt/notesSlides/notesSlide17.xml" Id="R3c96f571226946ce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5e911af139f14769" /><Relationship Type="http://schemas.openxmlformats.org/officeDocument/2006/relationships/notesSlide" Target="/ppt/notesSlides/notesSlide18.xml" Id="Rc30de65eced94ebe" /></Relationships>
</file>

<file path=ppt/slides/_rels/slide19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5f1d0693601140fc" /><Relationship Type="http://schemas.openxmlformats.org/officeDocument/2006/relationships/notesSlide" Target="/ppt/notesSlides/notesSlide19.xml" Id="R4cc1e39e74eb4cad" /></Relationships>
</file>

<file path=ppt/slides/_rels/slide20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8faea8fb03854d39" /><Relationship Type="http://schemas.openxmlformats.org/officeDocument/2006/relationships/notesSlide" Target="/ppt/notesSlides/notesSlide20.xml" Id="R6c828ea094cd4bef" /></Relationships>
</file>

<file path=ppt/slides/_rels/slide2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e6d3195938cb413d" /><Relationship Type="http://schemas.openxmlformats.org/officeDocument/2006/relationships/notesSlide" Target="/ppt/notesSlides/notesSlide21.xml" Id="R4d805a7d997d4608" /></Relationships>
</file>

<file path=ppt/slides/_rels/slide2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cbb8efa606fb4438" /><Relationship Type="http://schemas.openxmlformats.org/officeDocument/2006/relationships/notesSlide" Target="/ppt/notesSlides/notesSlide22.xml" Id="R7a086a3d6a554d3d" /></Relationships>
</file>

<file path=ppt/slides/_rels/slide2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72b3527147084363" /><Relationship Type="http://schemas.openxmlformats.org/officeDocument/2006/relationships/notesSlide" Target="/ppt/notesSlides/notesSlide23.xml" Id="R01603a8aee054918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5869DB6-ADD5-47AC-9A4E-33A89AB59B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514350"/>
            <a:ext cx="106680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</a:pPr>
            <a:r>
              <a:rPr sz="42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詩篇第34章</a:t>
            </a:r>
          </a:p>
          <a:p xmlns:a="http://schemas.openxmlformats.org/drawingml/2006/main">
            <a:pPr algn="ctr">
              <a:buNone/>
            </a:pPr>
            <a:r>
              <a:rPr sz="20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Psalms 34 · KJV</a:t>
            </a:r>
          </a:p>
        </p:txBody>
      </p:sp>
    </p:spTree>
    <p:extLst>
      <p:ext uri="{BB962C8B-B14F-4D97-AF65-F5344CB8AC3E}">
        <p14:creationId xmlns:p14="http://schemas.microsoft.com/office/powerpoint/2010/main" val="576743962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34:1  |  Psalms 34:1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大衛在亞比米勒面前裝瘋，被他趕出去，就作這詩。 我要時時稱頌耶和華； 讚美他的話必常在我口中。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 Psalm of David, when he changed his behaviour before Abimelech; who drove him away, and he departed. I will bless the LORD at all times: his praise shall continually be in my mouth.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34:2  |  Psalms 34:2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我的心必因耶和華誇耀； 謙卑人聽見就要喜樂。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My soul shall make her boast in the LORD: the humble shall hear thereof, and be glad.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34:3  |  Psalms 34:3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你們和我當稱耶和華為大， 一同高舉他的名。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O magnify the LORD with me, and let us exalt his name together.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34:4  |  Psalms 34:4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我曾尋求耶和華，他就應允我， 救我脫離了一切的恐懼。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I sought the LORD, and he heard me, and delivered me from all my fears.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34:5  |  Psalms 34:5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凡仰望他的，便有光榮； 他們的臉必不蒙羞。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They looked unto him, and were lightened: and their faces were not ashamed.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34:6  |  Psalms 34:6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我這困苦人呼求，耶和華便垂聽， 救我脫離一切患難。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This poor man cried, and the LORD heard him, and saved him out of all his troubles.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34:7  |  Psalms 34:7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耶和華的使者在敬畏他的人四圍安營， 搭救他們。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 angel of the LORD encampeth round about them that fear him, and delivereth them.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34:8  |  Psalms 34:8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你們要嘗嘗[主恩的滋味]，便知道他是美善； 投靠他的人有福了！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O taste and see that the LORD is good: blessed is the man that trusteth in him.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34:9  |  Psalms 34:9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耶和華的聖民哪，你們當敬畏他， 因敬畏他的一無所缺。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O fear the LORD, ye his saints: for there is no want to them that fear him.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34:10  |  Psalms 34:10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少壯獅子還缺食忍餓， 但尋求耶和華的甚麼好處都不缺。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 young lions do lack, and suffer hunger: but they that seek the LORD shall not want any good thing.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34:11  |  Psalms 34:11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眾弟子啊，你們當來聽我的話！ 我要將敬畏耶和華的道教訓你們。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Come, ye children, hearken unto me: I will teach you the fear of the LORD.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34:12  |  Psalms 34:12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有何人喜好存活， 愛慕[長]壽，得享美福，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What man is he that desireth life, and loveth many days, that he may see good?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34:13  |  Psalms 34:13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就要禁止舌頭不出惡言， 嘴唇不說詭詐的話。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Keep thy tongue from evil, and thy lips from speaking guile.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34:14  |  Psalms 34:14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要離惡行善， 尋求和睦，一心追趕。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Depart from evil, and do good; seek peace, and pursue it.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34:15  |  Psalms 34:15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耶和華的眼目看顧義人； 他的耳朵聽他們的呼求。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 eyes of the LORD are upon the righteous, and his ears are open unto their cry.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34:16  |  Psalms 34:16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耶和華向行惡的人變臉， 要從世上除滅他們的名號。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 face of the LORD is against them that do evil, to cut off the remembrance of them from the earth.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34:17  |  Psalms 34:17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[義人]呼求，耶和華聽見了， 便救他們脫離一切患難。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 righteous cry, and the LORD heareth, and delivereth them out of all their troubles.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9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34:18  |  Psalms 34:18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耶和華靠近傷心的人， 拯救靈性痛悔的人。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 LORD is nigh unto them that are of a broken heart; and saveth such as be of a contrite spirit.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0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34:19  |  Psalms 34:19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義人多有苦難， 但耶和華救他脫離這一切，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Many are the afflictions of the righteous: but the LORD delivereth him out of them all.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34:20  |  Psalms 34:20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又保全他一身的骨頭， 連一根也不折斷。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He keepeth all his bones: not one of them is broken.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34:21  |  Psalms 34:21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惡必害死惡人； 恨惡義人的，必被定罪。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Evil shall slay the wicked: and they that hate the righteous shall be desolate.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34:22  |  Psalms 34:22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耶和華救贖他僕人的靈魂； 凡投靠他的，必不致定罪。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 LORD redeemeth the soul of his servants: and none of them that trust in him shall be desolate.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theme/theme1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2026-08-30T04:29:07.9710000Z</dcterms:created>
  <dcterms:modified xsi:type="dcterms:W3CDTF">2026-08-30T04:29:07.9710000Z</dcterms:modified>
</coreProperties>
</file>