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9f1af758eb4e5f" /><Relationship Type="http://schemas.openxmlformats.org/officeDocument/2006/relationships/extended-properties" Target="/docProps/app.xml" Id="R9d48cadc7f1c457d" /><Relationship Type="http://schemas.openxmlformats.org/officeDocument/2006/relationships/officeDocument" Target="/ppt/presentation.xml" Id="Rc9848b5e43494fbf" /></Relationships>
</file>

<file path=ppt/presentation.xml><?xml version="1.0" encoding="utf-8"?>
<p:presentation xmlns:p="http://schemas.openxmlformats.org/presentationml/2006/main">
  <p:sldMasterIdLst>
    <p:sldMasterId xmlns:r="http://schemas.openxmlformats.org/officeDocument/2006/relationships" id="2147483648" r:id="Re0e6b6ab29344f26"/>
  </p:sldMasterIdLst>
  <p:notesMasterIdLst>
    <p:notesMasterId xmlns:r="http://schemas.openxmlformats.org/officeDocument/2006/relationships" r:id="R088a421d753046b5"/>
  </p:notesMasterIdLst>
  <p:sldIdLst>
    <p:sldId xmlns:r="http://schemas.openxmlformats.org/officeDocument/2006/relationships" id="256" r:id="Rfeaf0ec01bd94948"/>
    <p:sldId xmlns:r="http://schemas.openxmlformats.org/officeDocument/2006/relationships" id="257" r:id="Rc4c5d7a55b664914"/>
    <p:sldId xmlns:r="http://schemas.openxmlformats.org/officeDocument/2006/relationships" id="258" r:id="R001f9f8e4ddf4766"/>
    <p:sldId xmlns:r="http://schemas.openxmlformats.org/officeDocument/2006/relationships" id="259" r:id="R7421333b2ea446e5"/>
    <p:sldId xmlns:r="http://schemas.openxmlformats.org/officeDocument/2006/relationships" id="260" r:id="R11be56017b814d2a"/>
    <p:sldId xmlns:r="http://schemas.openxmlformats.org/officeDocument/2006/relationships" id="261" r:id="R09ffba0d8a5744ca"/>
    <p:sldId xmlns:r="http://schemas.openxmlformats.org/officeDocument/2006/relationships" id="262" r:id="R380c0be719da4329"/>
    <p:sldId xmlns:r="http://schemas.openxmlformats.org/officeDocument/2006/relationships" id="263" r:id="R3f91a5adf5b54ca0"/>
    <p:sldId xmlns:r="http://schemas.openxmlformats.org/officeDocument/2006/relationships" id="264" r:id="R7c1e9a2751864314"/>
    <p:sldId xmlns:r="http://schemas.openxmlformats.org/officeDocument/2006/relationships" id="265" r:id="R9dcdd73930544b6f"/>
    <p:sldId xmlns:r="http://schemas.openxmlformats.org/officeDocument/2006/relationships" id="266" r:id="Rae5c1f875b8a4060"/>
    <p:sldId xmlns:r="http://schemas.openxmlformats.org/officeDocument/2006/relationships" id="267" r:id="R2eca60d0b1914e20"/>
    <p:sldId xmlns:r="http://schemas.openxmlformats.org/officeDocument/2006/relationships" id="268" r:id="Ra7395df073db4d82"/>
    <p:sldId xmlns:r="http://schemas.openxmlformats.org/officeDocument/2006/relationships" id="269" r:id="R3a36f0b86f224713"/>
    <p:sldId xmlns:r="http://schemas.openxmlformats.org/officeDocument/2006/relationships" id="270" r:id="R417955482cc14572"/>
    <p:sldId xmlns:r="http://schemas.openxmlformats.org/officeDocument/2006/relationships" id="271" r:id="R95d110fb3ebf41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66dd3fbc5e4c87" /><Relationship Type="http://schemas.openxmlformats.org/officeDocument/2006/relationships/slideMaster" Target="/ppt/slideMasters/slideMaster1.xml" Id="Re0e6b6ab29344f26" /><Relationship Type="http://schemas.openxmlformats.org/officeDocument/2006/relationships/notesMaster" Target="/ppt/notesMasters/notesMaster1.xml" Id="R088a421d753046b5" /><Relationship Type="http://schemas.openxmlformats.org/officeDocument/2006/relationships/presProps" Target="/ppt/presProps.xml" Id="Ra87d321a899a4175" /><Relationship Type="http://schemas.openxmlformats.org/officeDocument/2006/relationships/tableStyles" Target="/ppt/tableStyles.xml" Id="Rf0f86aa40df14d8a" /><Relationship Type="http://schemas.openxmlformats.org/officeDocument/2006/relationships/slide" Target="/ppt/slides/slide1.xml" Id="Rfeaf0ec01bd94948" /><Relationship Type="http://schemas.openxmlformats.org/officeDocument/2006/relationships/slide" Target="/ppt/slides/slide2.xml" Id="Rc4c5d7a55b664914" /><Relationship Type="http://schemas.openxmlformats.org/officeDocument/2006/relationships/slide" Target="/ppt/slides/slide3.xml" Id="R001f9f8e4ddf4766" /><Relationship Type="http://schemas.openxmlformats.org/officeDocument/2006/relationships/slide" Target="/ppt/slides/slide4.xml" Id="R7421333b2ea446e5" /><Relationship Type="http://schemas.openxmlformats.org/officeDocument/2006/relationships/slide" Target="/ppt/slides/slide5.xml" Id="R11be56017b814d2a" /><Relationship Type="http://schemas.openxmlformats.org/officeDocument/2006/relationships/slide" Target="/ppt/slides/slide6.xml" Id="R09ffba0d8a5744ca" /><Relationship Type="http://schemas.openxmlformats.org/officeDocument/2006/relationships/slide" Target="/ppt/slides/slide7.xml" Id="R380c0be719da4329" /><Relationship Type="http://schemas.openxmlformats.org/officeDocument/2006/relationships/slide" Target="/ppt/slides/slide8.xml" Id="R3f91a5adf5b54ca0" /><Relationship Type="http://schemas.openxmlformats.org/officeDocument/2006/relationships/slide" Target="/ppt/slides/slide9.xml" Id="R7c1e9a2751864314" /><Relationship Type="http://schemas.openxmlformats.org/officeDocument/2006/relationships/slide" Target="/ppt/slides/slide10.xml" Id="R9dcdd73930544b6f" /><Relationship Type="http://schemas.openxmlformats.org/officeDocument/2006/relationships/slide" Target="/ppt/slides/slide11.xml" Id="Rae5c1f875b8a4060" /><Relationship Type="http://schemas.openxmlformats.org/officeDocument/2006/relationships/slide" Target="/ppt/slides/slide12.xml" Id="R2eca60d0b1914e20" /><Relationship Type="http://schemas.openxmlformats.org/officeDocument/2006/relationships/slide" Target="/ppt/slides/slide13.xml" Id="Ra7395df073db4d82" /><Relationship Type="http://schemas.openxmlformats.org/officeDocument/2006/relationships/slide" Target="/ppt/slides/slide14.xml" Id="R3a36f0b86f224713" /><Relationship Type="http://schemas.openxmlformats.org/officeDocument/2006/relationships/slide" Target="/ppt/slides/slide15.xml" Id="R417955482cc14572" /><Relationship Type="http://schemas.openxmlformats.org/officeDocument/2006/relationships/slide" Target="/ppt/slides/slide16.xml" Id="R95d110fb3ebf41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797d99c62204d8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cb3c9cda904407" /><Relationship Type="http://schemas.openxmlformats.org/officeDocument/2006/relationships/notesMaster" Target="/ppt/notesMasters/notesMaster1.xml" Id="Rc48ec3ebea4c44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51ca515fd7408c" /><Relationship Type="http://schemas.openxmlformats.org/officeDocument/2006/relationships/notesMaster" Target="/ppt/notesMasters/notesMaster1.xml" Id="R2e56c685617340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f6ff1a12754fc3" /><Relationship Type="http://schemas.openxmlformats.org/officeDocument/2006/relationships/notesMaster" Target="/ppt/notesMasters/notesMaster1.xml" Id="Rddb81b6e51984741" /></Relationships>
</file>

<file path=ppt/notesSlides/_rels/notesSlide4.xml.rels>&#65279;<?xml version="1.0" encoding="utf-8"?><Relationships xmlns="http://schemas.openxmlformats.org/package/2006/relationships"><Relationship Type="http://schemas.openxmlformats.org/officeDocument/2006/relationships/slide" Target="/ppt/slides/slide4.xml" Id="R1c23a919035c4ea5" /><Relationship Type="http://schemas.openxmlformats.org/officeDocument/2006/relationships/notesMaster" Target="/ppt/notesMasters/notesMaster1.xml" Id="R8583d1645d4941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2e3540f13e4ba2" /><Relationship Type="http://schemas.openxmlformats.org/officeDocument/2006/relationships/notesMaster" Target="/ppt/notesMasters/notesMaster1.xml" Id="Rdcf1ce6642dd40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2978aac2174a8c" /><Relationship Type="http://schemas.openxmlformats.org/officeDocument/2006/relationships/notesMaster" Target="/ppt/notesMasters/notesMaster1.xml" Id="Re85f5d8bc7bc47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d7792ace984a3f" /><Relationship Type="http://schemas.openxmlformats.org/officeDocument/2006/relationships/notesMaster" Target="/ppt/notesMasters/notesMaster1.xml" Id="R2e7e0a969e5c4b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164f6020184cd5" /><Relationship Type="http://schemas.openxmlformats.org/officeDocument/2006/relationships/notesMaster" Target="/ppt/notesMasters/notesMaster1.xml" Id="Rae42ea2e05e648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ca720ba26794618" /><Relationship Type="http://schemas.openxmlformats.org/officeDocument/2006/relationships/notesMaster" Target="/ppt/notesMasters/notesMaster1.xml" Id="Rfaddd43223c442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d87bc868a84431" /><Relationship Type="http://schemas.openxmlformats.org/officeDocument/2006/relationships/notesMaster" Target="/ppt/notesMasters/notesMaster1.xml" Id="Re66f0be4ae684a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707852d823d495b" /><Relationship Type="http://schemas.openxmlformats.org/officeDocument/2006/relationships/notesMaster" Target="/ppt/notesMasters/notesMaster1.xml" Id="R997308a3987741d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b96e3722e784ed9" /><Relationship Type="http://schemas.openxmlformats.org/officeDocument/2006/relationships/notesMaster" Target="/ppt/notesMasters/notesMaster1.xml" Id="Rbe1b3348e2c8461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f46d4ba13f848e3" /><Relationship Type="http://schemas.openxmlformats.org/officeDocument/2006/relationships/notesMaster" Target="/ppt/notesMasters/notesMaster1.xml" Id="R86d164ec07644fd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c4d9bb460f41e3" /><Relationship Type="http://schemas.openxmlformats.org/officeDocument/2006/relationships/notesMaster" Target="/ppt/notesMasters/notesMaster1.xml" Id="Rae33458065e443d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4929a4cc5f346b1" /><Relationship Type="http://schemas.openxmlformats.org/officeDocument/2006/relationships/notesMaster" Target="/ppt/notesMasters/notesMaster1.xml" Id="R42afb291a7c24c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d94ff0a09446a5" /><Relationship Type="http://schemas.openxmlformats.org/officeDocument/2006/relationships/notesMaster" Target="/ppt/notesMasters/notesMaster1.xml" Id="R10bb5d83b36c4d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bbce81c72284b7b" /><Relationship Type="http://schemas.openxmlformats.org/officeDocument/2006/relationships/image" Target="/ppt/media/image.png" Id="Rad4e7f0b0967424f" /><Relationship Type="http://schemas.openxmlformats.org/officeDocument/2006/relationships/image" Target="/ppt/media/image2.png" Id="R4fb991309cce4b71" /><Relationship Type="http://schemas.openxmlformats.org/officeDocument/2006/relationships/image" Target="/ppt/media/image.jpeg" Id="R8fea810f3c3d42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a1943d93de9469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4e7f0b0967424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fb991309cce4b7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ea810f3c3d42b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fc433ab35242a5" /><Relationship Type="http://schemas.openxmlformats.org/officeDocument/2006/relationships/slideLayout" Target="/ppt/slideLayouts/slideLayout1.xml" Id="R81da72d0207b418f" /><Relationship Type="http://schemas.openxmlformats.org/officeDocument/2006/relationships/slideLayout" Target="/ppt/slideLayouts/slideLayout2.xml" Id="R98c01448b8cc472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1da72d0207b418f"/>
    <p:sldLayoutId xmlns:r="http://schemas.openxmlformats.org/officeDocument/2006/relationships" id="2147483650" r:id="R98c01448b8cc472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cd56f284d96408b" /><Relationship Type="http://schemas.openxmlformats.org/officeDocument/2006/relationships/notesSlide" Target="/ppt/notesSlides/notesSlide1.xml" Id="Rbbacca63617b4c4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c91cdfe0f7941ac" /><Relationship Type="http://schemas.openxmlformats.org/officeDocument/2006/relationships/notesSlide" Target="/ppt/notesSlides/notesSlide2.xml" Id="Re6d0632755b3402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83f2ce34cdc4216" /><Relationship Type="http://schemas.openxmlformats.org/officeDocument/2006/relationships/notesSlide" Target="/ppt/notesSlides/notesSlide3.xml" Id="Re4f2e6be775f47f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0a7683ffa464fb1" /><Relationship Type="http://schemas.openxmlformats.org/officeDocument/2006/relationships/notesSlide" Target="/ppt/notesSlides/notesSlide4.xml" Id="Rc2f597a2e1754aa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a43de0d63e456e" /><Relationship Type="http://schemas.openxmlformats.org/officeDocument/2006/relationships/notesSlide" Target="/ppt/notesSlides/notesSlide5.xml" Id="Rf628ca613a0f48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15c86bb2b34651" /><Relationship Type="http://schemas.openxmlformats.org/officeDocument/2006/relationships/notesSlide" Target="/ppt/notesSlides/notesSlide6.xml" Id="R25eb1e10b7734f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2b1b2d26b634487" /><Relationship Type="http://schemas.openxmlformats.org/officeDocument/2006/relationships/notesSlide" Target="/ppt/notesSlides/notesSlide7.xml" Id="Rceec5b5f9c2645d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ccbe0c6a3f4c74" /><Relationship Type="http://schemas.openxmlformats.org/officeDocument/2006/relationships/notesSlide" Target="/ppt/notesSlides/notesSlide8.xml" Id="R1039a400d7e044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2979cdba53c4189" /><Relationship Type="http://schemas.openxmlformats.org/officeDocument/2006/relationships/notesSlide" Target="/ppt/notesSlides/notesSlide9.xml" Id="R9cc767d297f94e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66fa7b71dd544bf" /><Relationship Type="http://schemas.openxmlformats.org/officeDocument/2006/relationships/notesSlide" Target="/ppt/notesSlides/notesSlide10.xml" Id="Rda86252a6aa64a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2ab8e1b783842d3" /><Relationship Type="http://schemas.openxmlformats.org/officeDocument/2006/relationships/notesSlide" Target="/ppt/notesSlides/notesSlide11.xml" Id="R5e6ba19e60de4f0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d7c246ee6ee44e5" /><Relationship Type="http://schemas.openxmlformats.org/officeDocument/2006/relationships/notesSlide" Target="/ppt/notesSlides/notesSlide12.xml" Id="Rf8f18d3d82d5457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f7dc21781894c02" /><Relationship Type="http://schemas.openxmlformats.org/officeDocument/2006/relationships/notesSlide" Target="/ppt/notesSlides/notesSlide13.xml" Id="Rdacd6fbd176a4a5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26d6dfa3494b63" /><Relationship Type="http://schemas.openxmlformats.org/officeDocument/2006/relationships/notesSlide" Target="/ppt/notesSlides/notesSlide14.xml" Id="Rbda7ffc43cec44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c6d1c212ceb4ef0" /><Relationship Type="http://schemas.openxmlformats.org/officeDocument/2006/relationships/notesSlide" Target="/ppt/notesSlides/notesSlide15.xml" Id="R77d003b3f74e45b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22c9fa5ebbf4f05" /><Relationship Type="http://schemas.openxmlformats.org/officeDocument/2006/relationships/notesSlide" Target="/ppt/notesSlides/notesSlide16.xml" Id="Rd26157e47c2d480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以賽亞書第47章</a:t>
            </a:r>
          </a:p>
          <a:p xmlns:a="http://schemas.openxmlformats.org/drawingml/2006/main">
            <a:pPr algn="ctr">
              <a:buNone/>
            </a:pPr>
            <a:r>
              <a:rPr sz="2000">
                <a:solidFill>
                  <a:srgbClr val="FFFFFF"/>
                </a:solidFill>
                <a:latin typeface="Georgia"/>
                <a:ea typeface="Georgia"/>
                <a:cs typeface="Georgia"/>
              </a:rPr>
              <a:t>Isaiah 47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  |  Isaiah 47:1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巴比倫的處女啊， 下來坐在塵埃； 迦勒底的閨女啊， 沒有寶座，要坐在地上； 因為你不再稱為柔弱嬌嫩的。</a:t>
            </a:r>
          </a:p>
          <a:p xmlns:a="http://schemas.openxmlformats.org/drawingml/2006/main">
            <a:pPr algn="ctr">
              <a:buNone/>
            </a:pPr>
            <a:r>
              <a:rPr sz="2100">
                <a:solidFill>
                  <a:srgbClr val="FFFFFF"/>
                </a:solidFill>
                <a:latin typeface="Georgia"/>
                <a:ea typeface="Georgia"/>
                <a:cs typeface="Georgia"/>
              </a:rPr>
              <a:t>Come down, and sit in the dust, O virgin daughter of Babylon, sit on the ground: there is no throne, O daughter of the Chaldeans: for thou shalt no more be called tender and delicate.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47:2  |  Isaiah 47:2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要用磨磨麵， 揭去帕子， 脫去長衣，露腿詵河。</a:t>
            </a:r>
          </a:p>
          <a:p xmlns:a="http://schemas.openxmlformats.org/drawingml/2006/main">
            <a:pPr algn="ctr">
              <a:buNone/>
            </a:pPr>
            <a:r>
              <a:rPr sz="2400">
                <a:solidFill>
                  <a:srgbClr val="FFFFFF"/>
                </a:solidFill>
                <a:latin typeface="Georgia"/>
                <a:ea typeface="Georgia"/>
                <a:cs typeface="Georgia"/>
              </a:rPr>
              <a:t>Take the millstones, and grind meal: uncover thy locks, make bare the leg, uncover the thigh, pass over the rivers.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47:3  |  Isaiah 47:3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你的下體必被露出； 你的醜陋必被看見。 我要報仇， 誰也不寬容。</a:t>
            </a:r>
          </a:p>
          <a:p xmlns:a="http://schemas.openxmlformats.org/drawingml/2006/main">
            <a:pPr algn="ctr">
              <a:buNone/>
            </a:pPr>
            <a:r>
              <a:rPr sz="2400">
                <a:solidFill>
                  <a:srgbClr val="FFFFFF"/>
                </a:solidFill>
                <a:latin typeface="Georgia"/>
                <a:ea typeface="Georgia"/>
                <a:cs typeface="Georgia"/>
              </a:rPr>
              <a:t>Thy nakedness shall be uncovered, yea, thy shame shall be seen: I will take vengeance, and I will not meet thee as a man.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47:4  |  Isaiah 47:4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我們救贖主的名是 萬軍之耶和華－以色列的聖者。</a:t>
            </a:r>
          </a:p>
          <a:p xmlns:a="http://schemas.openxmlformats.org/drawingml/2006/main">
            <a:pPr algn="ctr">
              <a:buNone/>
            </a:pPr>
            <a:r>
              <a:rPr sz="2800">
                <a:solidFill>
                  <a:srgbClr val="FFFFFF"/>
                </a:solidFill>
                <a:latin typeface="Georgia"/>
                <a:ea typeface="Georgia"/>
                <a:cs typeface="Georgia"/>
              </a:rPr>
              <a:t>As for our redeemer, the LORD of hosts is his name, the Holy One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47:5  |  Isaiah 47:5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迦勒底的閨女啊， 你要默然靜坐，進入暗中， 因為你不再稱為列國的主母。</a:t>
            </a:r>
          </a:p>
          <a:p xmlns:a="http://schemas.openxmlformats.org/drawingml/2006/main">
            <a:pPr algn="ctr">
              <a:buNone/>
            </a:pPr>
            <a:r>
              <a:rPr sz="2400">
                <a:solidFill>
                  <a:srgbClr val="FFFFFF"/>
                </a:solidFill>
                <a:latin typeface="Georgia"/>
                <a:ea typeface="Georgia"/>
                <a:cs typeface="Georgia"/>
              </a:rPr>
              <a:t>Sit thou silent, and get thee into darkness, O daughter of the Chaldeans: for thou shalt no more be called, The lady of kingdoms.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47:6  |  Isaiah 47:6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我向我的百姓發怒， 使我的產業被褻瀆， 將他們交在你手中， 你毫不憐憫他們， 把極重的軛加在老年人身上。</a:t>
            </a:r>
          </a:p>
          <a:p xmlns:a="http://schemas.openxmlformats.org/drawingml/2006/main">
            <a:pPr algn="ctr">
              <a:buNone/>
            </a:pPr>
            <a:r>
              <a:rPr sz="2100">
                <a:solidFill>
                  <a:srgbClr val="FFFFFF"/>
                </a:solidFill>
                <a:latin typeface="Georgia"/>
                <a:ea typeface="Georgia"/>
                <a:cs typeface="Georgia"/>
              </a:rPr>
              <a:t>I was wroth with my people, I have polluted mine inheritance, and given them into thine hand: thou didst shew them no mercy; upon the ancient hast thou very heavily laid thy yoke.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47:7  |  Isaiah 47:7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你自己說：我必永為主母， 所以你不將這事放在心上， 也不思想這事的結局。</a:t>
            </a:r>
          </a:p>
          <a:p xmlns:a="http://schemas.openxmlformats.org/drawingml/2006/main">
            <a:pPr algn="ctr">
              <a:buNone/>
            </a:pPr>
            <a:r>
              <a:rPr sz="2400">
                <a:solidFill>
                  <a:srgbClr val="FFFFFF"/>
                </a:solidFill>
                <a:latin typeface="Georgia"/>
                <a:ea typeface="Georgia"/>
                <a:cs typeface="Georgia"/>
              </a:rPr>
              <a:t>And thou saidst, I shall be a lady for ever: so that thou didst not lay these things to thy heart, neither didst remember the latter end of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47:8  |  Isaiah 47:8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你這專好宴樂、安然居住的， 現在當聽這話。 你心中說：惟有我， 除我以外再沒有別的。 我必不致寡居， 也不遭喪子之事。</a:t>
            </a:r>
          </a:p>
          <a:p xmlns:a="http://schemas.openxmlformats.org/drawingml/2006/main">
            <a:pPr algn="ctr">
              <a:buNone/>
            </a:pPr>
            <a:r>
              <a:rPr sz="2100">
                <a:solidFill>
                  <a:srgbClr val="FFFFFF"/>
                </a:solidFill>
                <a:latin typeface="Georgia"/>
                <a:ea typeface="Georgia"/>
                <a:cs typeface="Georgia"/>
              </a:rPr>
              <a:t>Therefore hear now this, thou that art given to pleasures, that dwellest carelessly, that sayest in thine heart, I am, and none else beside me; I shall not sit as a widow, neither shall I know the loss of children: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47:9  |  Isaiah 47:9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哪知，喪子、寡居這兩件事 在一日轉眼之間必臨到你； 正在你多行邪術、廣施符咒的時候， 這兩件事必全然臨到你身上。</a:t>
            </a:r>
          </a:p>
          <a:p xmlns:a="http://schemas.openxmlformats.org/drawingml/2006/main">
            <a:pPr algn="ctr">
              <a:buNone/>
            </a:pPr>
            <a:r>
              <a:rPr sz="1800">
                <a:solidFill>
                  <a:srgbClr val="FFFFFF"/>
                </a:solidFill>
                <a:latin typeface="Georgia"/>
                <a:ea typeface="Georgia"/>
                <a:cs typeface="Georgia"/>
              </a:rPr>
              <a:t>But these two things shall come to thee in a moment in one day, the loss of children, and widowhood: they shall come upon thee in their perfection for the multitude of thy sorceries, and for the great abundance of thine enchantments.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47:10  |  Isaiah 47:10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你素來倚仗自己的惡行，說： 無人看見我。 你的智慧聰明使你偏邪， 並且你心裏說：惟有我， 除我以外再沒有別的。</a:t>
            </a:r>
          </a:p>
          <a:p xmlns:a="http://schemas.openxmlformats.org/drawingml/2006/main">
            <a:pPr algn="ctr">
              <a:buNone/>
            </a:pPr>
            <a:r>
              <a:rPr sz="2100">
                <a:solidFill>
                  <a:srgbClr val="FFFFFF"/>
                </a:solidFill>
                <a:latin typeface="Georgia"/>
                <a:ea typeface="Georgia"/>
                <a:cs typeface="Georgia"/>
              </a:rPr>
              <a:t>For thou hast trusted in thy wickedness: thou hast said, None seeth me. Thy wisdom and thy knowledge, it hath perverted thee; and thou hast said in thine heart, I am, and none else beside 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47:11  |  Isaiah 47:11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因此，禍患要臨到你身； 你不知何時發現， 災害落在你身上， 你也不能除掉； 所不知道的毀滅也必忽然臨到你身。</a:t>
            </a:r>
          </a:p>
          <a:p xmlns:a="http://schemas.openxmlformats.org/drawingml/2006/main">
            <a:pPr algn="ctr">
              <a:buNone/>
            </a:pPr>
            <a:r>
              <a:rPr sz="1800">
                <a:solidFill>
                  <a:srgbClr val="FFFFFF"/>
                </a:solidFill>
                <a:latin typeface="Georgia"/>
                <a:ea typeface="Georgia"/>
                <a:cs typeface="Georgia"/>
              </a:rPr>
              <a:t>Therefore shall evil come upon thee; thou shalt not know from whence it riseth: and mischief shall fall upon thee; thou shalt not be able to put it off: and desolation shall come upon thee suddenly, which thou shalt not know.</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47:12  |  Isaiah 47:12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站起來吧！ 用你從幼年勞神施行的符咒和你許多的邪術； 或者可得益處， 或者可得強勝。</a:t>
            </a:r>
          </a:p>
          <a:p xmlns:a="http://schemas.openxmlformats.org/drawingml/2006/main">
            <a:pPr algn="ctr">
              <a:buNone/>
            </a:pPr>
            <a:r>
              <a:rPr sz="2100">
                <a:solidFill>
                  <a:srgbClr val="FFFFFF"/>
                </a:solidFill>
                <a:latin typeface="Georgia"/>
                <a:ea typeface="Georgia"/>
                <a:cs typeface="Georgia"/>
              </a:rPr>
              <a:t>Stand now with thine enchantments, and with the multitude of thy sorceries, wherein thou hast laboured from thy youth; if so be thou shalt be able to profit, if so be thou mayest prevail.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47:13  |  Isaiah 47:13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你籌劃太多，以致疲倦。 讓那些觀天象的，看星宿的， 在月朔說預言的，都站起來， 救你脫離所要臨到你的事。</a:t>
            </a:r>
          </a:p>
          <a:p xmlns:a="http://schemas.openxmlformats.org/drawingml/2006/main">
            <a:pPr algn="ctr">
              <a:buNone/>
            </a:pPr>
            <a:r>
              <a:rPr sz="2100">
                <a:solidFill>
                  <a:srgbClr val="FFFFFF"/>
                </a:solidFill>
                <a:latin typeface="Georgia"/>
                <a:ea typeface="Georgia"/>
                <a:cs typeface="Georgia"/>
              </a:rPr>
              <a:t>Thou art wearied in the multitude of thy counsels. Let now the astrologers, the stargazers, the monthly prognosticators, stand up, and save thee from these things that shall come upon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47:14  |  Isaiah 47:14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他們要像碎稭被火焚燒， 不能救自己脫離火焰之力； 這火並非可烤的炭火， 也不是可以坐在其前的火。</a:t>
            </a:r>
          </a:p>
          <a:p xmlns:a="http://schemas.openxmlformats.org/drawingml/2006/main">
            <a:pPr algn="ctr">
              <a:buNone/>
            </a:pPr>
            <a:r>
              <a:rPr sz="2100">
                <a:solidFill>
                  <a:srgbClr val="FFFFFF"/>
                </a:solidFill>
                <a:latin typeface="Georgia"/>
                <a:ea typeface="Georgia"/>
                <a:cs typeface="Georgia"/>
              </a:rPr>
              <a:t>Behold, they shall be as stubble; the fire shall burn them; they shall not deliver themselves from the power of the flame: there shall not be a coal to warm at, nor fire to sit before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47:15  |  Isaiah 47:15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你所勞神的事都要這樣與你[無益]； 從幼年與你貿易的也都各奔各鄉，無人救你。</a:t>
            </a:r>
          </a:p>
          <a:p xmlns:a="http://schemas.openxmlformats.org/drawingml/2006/main">
            <a:pPr algn="ctr">
              <a:buNone/>
            </a:pPr>
            <a:r>
              <a:rPr sz="2100">
                <a:solidFill>
                  <a:srgbClr val="FFFFFF"/>
                </a:solidFill>
                <a:latin typeface="Georgia"/>
                <a:ea typeface="Georgia"/>
                <a:cs typeface="Georgia"/>
              </a:rPr>
              <a:t>Thus shall they be unto thee with whom thou hast laboured, even thy merchants, from thy youth: they shall wander every one to his quarter; none shall save thee.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2026-08-30T04:00:06.0030000Z</dcterms:created>
  <dcterms:modified xsi:type="dcterms:W3CDTF">2026-08-30T04:00:06.0030000Z</dcterms:modified>
</coreProperties>
</file>