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b09f2ce1ba465a" /><Relationship Type="http://schemas.openxmlformats.org/officeDocument/2006/relationships/extended-properties" Target="/docProps/app.xml" Id="Re7369b55ffbd48f9" /><Relationship Type="http://schemas.openxmlformats.org/officeDocument/2006/relationships/officeDocument" Target="/ppt/presentation.xml" Id="R08e3fa5dbc7641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ff7a3b572e4e46"/>
  </p:sldMasterIdLst>
  <p:notesMasterIdLst>
    <p:notesMasterId xmlns:r="http://schemas.openxmlformats.org/officeDocument/2006/relationships" r:id="R0e6c71c8afa04871"/>
  </p:notesMasterIdLst>
  <p:sldIdLst>
    <p:sldId xmlns:r="http://schemas.openxmlformats.org/officeDocument/2006/relationships" id="256" r:id="R3086230260c84515"/>
    <p:sldId xmlns:r="http://schemas.openxmlformats.org/officeDocument/2006/relationships" id="257" r:id="R540b22a7dadc4477"/>
    <p:sldId xmlns:r="http://schemas.openxmlformats.org/officeDocument/2006/relationships" id="258" r:id="R5e4eb9a98a174b17"/>
    <p:sldId xmlns:r="http://schemas.openxmlformats.org/officeDocument/2006/relationships" id="259" r:id="R12e7a3a63dd148c1"/>
    <p:sldId xmlns:r="http://schemas.openxmlformats.org/officeDocument/2006/relationships" id="260" r:id="Ra6bdd7e00cc74223"/>
    <p:sldId xmlns:r="http://schemas.openxmlformats.org/officeDocument/2006/relationships" id="261" r:id="Rdd7d8b0bb8e046a3"/>
    <p:sldId xmlns:r="http://schemas.openxmlformats.org/officeDocument/2006/relationships" id="262" r:id="Rb9acd6b6625544e1"/>
    <p:sldId xmlns:r="http://schemas.openxmlformats.org/officeDocument/2006/relationships" id="263" r:id="R40112ff8f7ea42aa"/>
    <p:sldId xmlns:r="http://schemas.openxmlformats.org/officeDocument/2006/relationships" id="264" r:id="Rc309c8ca18f74c7b"/>
    <p:sldId xmlns:r="http://schemas.openxmlformats.org/officeDocument/2006/relationships" id="265" r:id="R3356e56303b44db4"/>
    <p:sldId xmlns:r="http://schemas.openxmlformats.org/officeDocument/2006/relationships" id="266" r:id="R42a18c622b4642e8"/>
    <p:sldId xmlns:r="http://schemas.openxmlformats.org/officeDocument/2006/relationships" id="267" r:id="Rd9bbc7911bcb4748"/>
    <p:sldId xmlns:r="http://schemas.openxmlformats.org/officeDocument/2006/relationships" id="268" r:id="R41635790884c4bc8"/>
    <p:sldId xmlns:r="http://schemas.openxmlformats.org/officeDocument/2006/relationships" id="269" r:id="Raf2d0a65eaa94b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477584cd7443ed" /><Relationship Type="http://schemas.openxmlformats.org/officeDocument/2006/relationships/slideMaster" Target="/ppt/slideMasters/slideMaster1.xml" Id="R68ff7a3b572e4e46" /><Relationship Type="http://schemas.openxmlformats.org/officeDocument/2006/relationships/notesMaster" Target="/ppt/notesMasters/notesMaster1.xml" Id="R0e6c71c8afa04871" /><Relationship Type="http://schemas.openxmlformats.org/officeDocument/2006/relationships/presProps" Target="/ppt/presProps.xml" Id="R22cb56590d4e4abc" /><Relationship Type="http://schemas.openxmlformats.org/officeDocument/2006/relationships/tableStyles" Target="/ppt/tableStyles.xml" Id="Rd1ee3d41736346ec" /><Relationship Type="http://schemas.openxmlformats.org/officeDocument/2006/relationships/slide" Target="/ppt/slides/slide1.xml" Id="R3086230260c84515" /><Relationship Type="http://schemas.openxmlformats.org/officeDocument/2006/relationships/slide" Target="/ppt/slides/slide2.xml" Id="R540b22a7dadc4477" /><Relationship Type="http://schemas.openxmlformats.org/officeDocument/2006/relationships/slide" Target="/ppt/slides/slide3.xml" Id="R5e4eb9a98a174b17" /><Relationship Type="http://schemas.openxmlformats.org/officeDocument/2006/relationships/slide" Target="/ppt/slides/slide4.xml" Id="R12e7a3a63dd148c1" /><Relationship Type="http://schemas.openxmlformats.org/officeDocument/2006/relationships/slide" Target="/ppt/slides/slide5.xml" Id="Ra6bdd7e00cc74223" /><Relationship Type="http://schemas.openxmlformats.org/officeDocument/2006/relationships/slide" Target="/ppt/slides/slide6.xml" Id="Rdd7d8b0bb8e046a3" /><Relationship Type="http://schemas.openxmlformats.org/officeDocument/2006/relationships/slide" Target="/ppt/slides/slide7.xml" Id="Rb9acd6b6625544e1" /><Relationship Type="http://schemas.openxmlformats.org/officeDocument/2006/relationships/slide" Target="/ppt/slides/slide8.xml" Id="R40112ff8f7ea42aa" /><Relationship Type="http://schemas.openxmlformats.org/officeDocument/2006/relationships/slide" Target="/ppt/slides/slide9.xml" Id="Rc309c8ca18f74c7b" /><Relationship Type="http://schemas.openxmlformats.org/officeDocument/2006/relationships/slide" Target="/ppt/slides/slide10.xml" Id="R3356e56303b44db4" /><Relationship Type="http://schemas.openxmlformats.org/officeDocument/2006/relationships/slide" Target="/ppt/slides/slide11.xml" Id="R42a18c622b4642e8" /><Relationship Type="http://schemas.openxmlformats.org/officeDocument/2006/relationships/slide" Target="/ppt/slides/slide12.xml" Id="Rd9bbc7911bcb4748" /><Relationship Type="http://schemas.openxmlformats.org/officeDocument/2006/relationships/slide" Target="/ppt/slides/slide13.xml" Id="R41635790884c4bc8" /><Relationship Type="http://schemas.openxmlformats.org/officeDocument/2006/relationships/slide" Target="/ppt/slides/slide14.xml" Id="Raf2d0a65eaa94b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324418438a41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7ef9e6d7e5445a" /><Relationship Type="http://schemas.openxmlformats.org/officeDocument/2006/relationships/notesMaster" Target="/ppt/notesMasters/notesMaster1.xml" Id="R5b1864f4a21b44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9019da3fea4250" /><Relationship Type="http://schemas.openxmlformats.org/officeDocument/2006/relationships/notesMaster" Target="/ppt/notesMasters/notesMaster1.xml" Id="Rf5c90dd28fbd45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c85a249bb8430a" /><Relationship Type="http://schemas.openxmlformats.org/officeDocument/2006/relationships/notesMaster" Target="/ppt/notesMasters/notesMaster1.xml" Id="R7e4044c35e4141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0c0be1316a42bf" /><Relationship Type="http://schemas.openxmlformats.org/officeDocument/2006/relationships/notesMaster" Target="/ppt/notesMasters/notesMaster1.xml" Id="Ree7b9e4e661f4a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8584eccfc0461c" /><Relationship Type="http://schemas.openxmlformats.org/officeDocument/2006/relationships/notesMaster" Target="/ppt/notesMasters/notesMaster1.xml" Id="R0f9294cbcd944b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39214d57864336" /><Relationship Type="http://schemas.openxmlformats.org/officeDocument/2006/relationships/notesMaster" Target="/ppt/notesMasters/notesMaster1.xml" Id="Rdf177b580b3348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42426e960a40fd" /><Relationship Type="http://schemas.openxmlformats.org/officeDocument/2006/relationships/notesMaster" Target="/ppt/notesMasters/notesMaster1.xml" Id="R8762ff279f1e4c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7265c85cab4aa4" /><Relationship Type="http://schemas.openxmlformats.org/officeDocument/2006/relationships/notesMaster" Target="/ppt/notesMasters/notesMaster1.xml" Id="R01b7d74f349448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3bb0a52704415b" /><Relationship Type="http://schemas.openxmlformats.org/officeDocument/2006/relationships/notesMaster" Target="/ppt/notesMasters/notesMaster1.xml" Id="Rde1576d67ad34d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a04345e7e04409" /><Relationship Type="http://schemas.openxmlformats.org/officeDocument/2006/relationships/notesMaster" Target="/ppt/notesMasters/notesMaster1.xml" Id="R6b3d85410cbf44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e68406bb2940a2" /><Relationship Type="http://schemas.openxmlformats.org/officeDocument/2006/relationships/notesMaster" Target="/ppt/notesMasters/notesMaster1.xml" Id="Rc9bf2492630041b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4fec8d5c32a4e91" /><Relationship Type="http://schemas.openxmlformats.org/officeDocument/2006/relationships/notesMaster" Target="/ppt/notesMasters/notesMaster1.xml" Id="Re6a8603818fa4d9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715b7d9c8144d6" /><Relationship Type="http://schemas.openxmlformats.org/officeDocument/2006/relationships/notesMaster" Target="/ppt/notesMasters/notesMaster1.xml" Id="R89d3d003b46d497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e76ff7b695b48b7" /><Relationship Type="http://schemas.openxmlformats.org/officeDocument/2006/relationships/notesMaster" Target="/ppt/notesMasters/notesMaster1.xml" Id="Rd8febb1ab6284b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3af719d592420b" /><Relationship Type="http://schemas.openxmlformats.org/officeDocument/2006/relationships/image" Target="/ppt/media/image.png" Id="Rc7354fbe70264f89" /><Relationship Type="http://schemas.openxmlformats.org/officeDocument/2006/relationships/image" Target="/ppt/media/image2.png" Id="Rf5bec891c2fe4ed5" /><Relationship Type="http://schemas.openxmlformats.org/officeDocument/2006/relationships/image" Target="/ppt/media/image.jpeg" Id="R981ad86146de43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b2d53190314d9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7354fbe70264f8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5bec891c2fe4ed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1ad86146de435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a1fed5d14640de" /><Relationship Type="http://schemas.openxmlformats.org/officeDocument/2006/relationships/slideLayout" Target="/ppt/slideLayouts/slideLayout1.xml" Id="R3bc37f2c39b24def" /><Relationship Type="http://schemas.openxmlformats.org/officeDocument/2006/relationships/slideLayout" Target="/ppt/slideLayouts/slideLayout2.xml" Id="R4c4d5c184e81448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c37f2c39b24def"/>
    <p:sldLayoutId xmlns:r="http://schemas.openxmlformats.org/officeDocument/2006/relationships" id="2147483650" r:id="R4c4d5c184e81448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1a9160188b437a" /><Relationship Type="http://schemas.openxmlformats.org/officeDocument/2006/relationships/notesSlide" Target="/ppt/notesSlides/notesSlide1.xml" Id="R6fffa802e8ad43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7ac817bb74f09" /><Relationship Type="http://schemas.openxmlformats.org/officeDocument/2006/relationships/notesSlide" Target="/ppt/notesSlides/notesSlide2.xml" Id="R7444f32bade749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1e819f56fa41a1" /><Relationship Type="http://schemas.openxmlformats.org/officeDocument/2006/relationships/notesSlide" Target="/ppt/notesSlides/notesSlide3.xml" Id="R797b3ffab3904c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e068cd160f48f7" /><Relationship Type="http://schemas.openxmlformats.org/officeDocument/2006/relationships/notesSlide" Target="/ppt/notesSlides/notesSlide4.xml" Id="Rfd652fd865dd4d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27aeac0499415b" /><Relationship Type="http://schemas.openxmlformats.org/officeDocument/2006/relationships/notesSlide" Target="/ppt/notesSlides/notesSlide5.xml" Id="R5af1a82b1d99429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9e8d2914e14a8a" /><Relationship Type="http://schemas.openxmlformats.org/officeDocument/2006/relationships/notesSlide" Target="/ppt/notesSlides/notesSlide6.xml" Id="Rb57b7f579c4948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6ce33b69f49ff" /><Relationship Type="http://schemas.openxmlformats.org/officeDocument/2006/relationships/notesSlide" Target="/ppt/notesSlides/notesSlide7.xml" Id="Ra5b91d5dcf7a42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fc79ddd1444d27" /><Relationship Type="http://schemas.openxmlformats.org/officeDocument/2006/relationships/notesSlide" Target="/ppt/notesSlides/notesSlide8.xml" Id="R9e440502731f44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7824d0b61645f6" /><Relationship Type="http://schemas.openxmlformats.org/officeDocument/2006/relationships/notesSlide" Target="/ppt/notesSlides/notesSlide9.xml" Id="Re30da4e6228a42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f6a20fcbcd491c" /><Relationship Type="http://schemas.openxmlformats.org/officeDocument/2006/relationships/notesSlide" Target="/ppt/notesSlides/notesSlide10.xml" Id="R8b0306464d804c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31a66ba73e4836" /><Relationship Type="http://schemas.openxmlformats.org/officeDocument/2006/relationships/notesSlide" Target="/ppt/notesSlides/notesSlide11.xml" Id="R35b63208b7e346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6a4ca23c184f31" /><Relationship Type="http://schemas.openxmlformats.org/officeDocument/2006/relationships/notesSlide" Target="/ppt/notesSlides/notesSlide12.xml" Id="R212ae9c3dfa1421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4b5a3917d54c05" /><Relationship Type="http://schemas.openxmlformats.org/officeDocument/2006/relationships/notesSlide" Target="/ppt/notesSlides/notesSlide13.xml" Id="Ra848294c088944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56eeff19874b7e" /><Relationship Type="http://schemas.openxmlformats.org/officeDocument/2006/relationships/notesSlide" Target="/ppt/notesSlides/notesSlide14.xml" Id="R62018da2370b40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21:1  |  Psalms 21:1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耶和華啊，王必因你的能力歡喜； 因你的救恩，他的快樂何其大！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The king shall joy in thy strength, O LORD; and in thy salvation how greatly shall he rejoice!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21:2  |  Psalms 21:2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他心裏所願的，你已經賜給他； 他嘴唇所求的，你未嘗不應允。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given him his heart’s desire, and hast not withholden the request of his lips.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21:3  |  Psalms 21:3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你以美福迎接他， 把精金的冠冕戴在他頭上。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preventest him with the blessings of goodness: thou settest a crown of pure gold on his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21:4  |  Psalms 21:4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他向你求壽，你便賜給他， 就是日子長久，直到永遠。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asked life of thee, and thou gavest it him, even length of days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21:5  |  Psalms 21:5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他因你的救恩大有榮耀； 你又將尊榮威嚴加在他身上。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glory is great in thy salvation: honour and majesty hast thou laid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21:6  |  Psalms 21:6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你使他有洪福，直到永遠， 又使他在你面前歡喜快樂。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made him most blessed for ever: thou hast made him exceeding glad with thy countenance.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21:7  |  Psalms 21:7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王倚靠耶和華， 因至高者的慈愛必不搖動。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king trusteth in the LORD, and through the mercy of the most High he shall not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21:8  |  Psalms 21:8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你的手要搜出你的一切仇敵； 你的右手要搜出那些恨你的人。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hand shall find out all thine enemies: thy right hand shall find out those that hate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21:9  |  Psalms 21:9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你發怒的時候，要使他們如在炎熱的火爐中。 耶和華要在他的震怒中吞滅他們； 那火要把他們燒盡了。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make them as a fiery oven in the time of thine anger: the LORD shall swallow them up in his wrath, and the fire shall devour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21:10  |  Psalms 21:10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你必從世上滅絕他們的子孫， 從人間滅絕他們的後裔。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fruit shalt thou destroy from the earth, and their seed from among the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21:11  |  Psalms 21:11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因為他們有意加害於你； 他們想出計謀，卻不能做成。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intended evil against thee: they imagined a mischievous device, which they are not able to perform.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21:12  |  Psalms 21:12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你必使他們轉背逃跑， 向他們的臉搭箭在弦。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shalt thou make them turn their back, when thou shalt make ready thine arrows upon thy strings against the face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21:13  |  Psalms 21:13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耶和華啊，願你因自己的能力顯為至高！ 這樣，我們就唱詩，歌頌你的大能。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thou exalted, LORD, in thine own strength: so will we sing and praise thy power.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2026-08-30T04:29:17.6340000Z</dcterms:created>
  <dcterms:modified xsi:type="dcterms:W3CDTF">2026-08-30T04:29:17.6340000Z</dcterms:modified>
</coreProperties>
</file>