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ace534c2dc8411d" /><Relationship Type="http://schemas.openxmlformats.org/officeDocument/2006/relationships/extended-properties" Target="/docProps/app.xml" Id="R52cc366d493e4a01" /><Relationship Type="http://schemas.openxmlformats.org/officeDocument/2006/relationships/officeDocument" Target="/ppt/presentation.xml" Id="R2a43bac3ee0d41a0" /></Relationships>
</file>

<file path=ppt/presentation.xml><?xml version="1.0" encoding="utf-8"?>
<p:presentation xmlns:p="http://schemas.openxmlformats.org/presentationml/2006/main">
  <p:sldMasterIdLst>
    <p:sldMasterId xmlns:r="http://schemas.openxmlformats.org/officeDocument/2006/relationships" id="2147483648" r:id="Re75f13fb00c4476d"/>
  </p:sldMasterIdLst>
  <p:notesMasterIdLst>
    <p:notesMasterId xmlns:r="http://schemas.openxmlformats.org/officeDocument/2006/relationships" r:id="R1199e0f7477d4f74"/>
  </p:notesMasterIdLst>
  <p:sldIdLst>
    <p:sldId xmlns:r="http://schemas.openxmlformats.org/officeDocument/2006/relationships" id="256" r:id="R404f5c76fa484cb8"/>
    <p:sldId xmlns:r="http://schemas.openxmlformats.org/officeDocument/2006/relationships" id="257" r:id="R98005a0243864b1b"/>
    <p:sldId xmlns:r="http://schemas.openxmlformats.org/officeDocument/2006/relationships" id="258" r:id="R817c31396ac541d2"/>
    <p:sldId xmlns:r="http://schemas.openxmlformats.org/officeDocument/2006/relationships" id="259" r:id="Rdd256c7ff6e54daa"/>
    <p:sldId xmlns:r="http://schemas.openxmlformats.org/officeDocument/2006/relationships" id="260" r:id="Rdac8a24fdff24cac"/>
    <p:sldId xmlns:r="http://schemas.openxmlformats.org/officeDocument/2006/relationships" id="261" r:id="R00381d2773b7418e"/>
    <p:sldId xmlns:r="http://schemas.openxmlformats.org/officeDocument/2006/relationships" id="262" r:id="Rbc3ca6d5ed284cc0"/>
    <p:sldId xmlns:r="http://schemas.openxmlformats.org/officeDocument/2006/relationships" id="263" r:id="R0a44ffede96a4000"/>
    <p:sldId xmlns:r="http://schemas.openxmlformats.org/officeDocument/2006/relationships" id="264" r:id="Rdc5b8a80bb71417c"/>
    <p:sldId xmlns:r="http://schemas.openxmlformats.org/officeDocument/2006/relationships" id="265" r:id="R3279b6c5a62a49f3"/>
    <p:sldId xmlns:r="http://schemas.openxmlformats.org/officeDocument/2006/relationships" id="266" r:id="Rb22d1595ca8146cd"/>
    <p:sldId xmlns:r="http://schemas.openxmlformats.org/officeDocument/2006/relationships" id="267" r:id="Rbad0aa9731264fcf"/>
    <p:sldId xmlns:r="http://schemas.openxmlformats.org/officeDocument/2006/relationships" id="268" r:id="R28a919b49efd408b"/>
    <p:sldId xmlns:r="http://schemas.openxmlformats.org/officeDocument/2006/relationships" id="269" r:id="Raa66708cd5f2416d"/>
    <p:sldId xmlns:r="http://schemas.openxmlformats.org/officeDocument/2006/relationships" id="270" r:id="Racb43d693fbc462d"/>
    <p:sldId xmlns:r="http://schemas.openxmlformats.org/officeDocument/2006/relationships" id="271" r:id="Rd47c4fccdfd44cee"/>
    <p:sldId xmlns:r="http://schemas.openxmlformats.org/officeDocument/2006/relationships" id="272" r:id="R5bfd32ecdeb14c83"/>
    <p:sldId xmlns:r="http://schemas.openxmlformats.org/officeDocument/2006/relationships" id="273" r:id="R62794fff8bd64adf"/>
    <p:sldId xmlns:r="http://schemas.openxmlformats.org/officeDocument/2006/relationships" id="274" r:id="R59f686e16a4f4009"/>
    <p:sldId xmlns:r="http://schemas.openxmlformats.org/officeDocument/2006/relationships" id="275" r:id="R455e987e74d34dd3"/>
    <p:sldId xmlns:r="http://schemas.openxmlformats.org/officeDocument/2006/relationships" id="276" r:id="R78eebbbcf08a4584"/>
    <p:sldId xmlns:r="http://schemas.openxmlformats.org/officeDocument/2006/relationships" id="277" r:id="R137b0da1d8174101"/>
    <p:sldId xmlns:r="http://schemas.openxmlformats.org/officeDocument/2006/relationships" id="278" r:id="R163e988e58b341bd"/>
    <p:sldId xmlns:r="http://schemas.openxmlformats.org/officeDocument/2006/relationships" id="279" r:id="Rdae68fa511f44369"/>
    <p:sldId xmlns:r="http://schemas.openxmlformats.org/officeDocument/2006/relationships" id="280" r:id="R2447f7b845364c7f"/>
    <p:sldId xmlns:r="http://schemas.openxmlformats.org/officeDocument/2006/relationships" id="281" r:id="R4347bb7040924048"/>
    <p:sldId xmlns:r="http://schemas.openxmlformats.org/officeDocument/2006/relationships" id="282" r:id="R099ff8328355455f"/>
    <p:sldId xmlns:r="http://schemas.openxmlformats.org/officeDocument/2006/relationships" id="283" r:id="R9a748ad20ba34cca"/>
    <p:sldId xmlns:r="http://schemas.openxmlformats.org/officeDocument/2006/relationships" id="284" r:id="Rf6d51812e0ca45cc"/>
    <p:sldId xmlns:r="http://schemas.openxmlformats.org/officeDocument/2006/relationships" id="285" r:id="R67c02ef9e17d41da"/>
    <p:sldId xmlns:r="http://schemas.openxmlformats.org/officeDocument/2006/relationships" id="286" r:id="R1604f2bc87a543e8"/>
    <p:sldId xmlns:r="http://schemas.openxmlformats.org/officeDocument/2006/relationships" id="287" r:id="R8edcb78291fb45f2"/>
    <p:sldId xmlns:r="http://schemas.openxmlformats.org/officeDocument/2006/relationships" id="288" r:id="R8e088f70f87b46f0"/>
    <p:sldId xmlns:r="http://schemas.openxmlformats.org/officeDocument/2006/relationships" id="289" r:id="R3d4e9088e9c34df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e8fe626ad6542ae" /><Relationship Type="http://schemas.openxmlformats.org/officeDocument/2006/relationships/slideMaster" Target="/ppt/slideMasters/slideMaster1.xml" Id="Re75f13fb00c4476d" /><Relationship Type="http://schemas.openxmlformats.org/officeDocument/2006/relationships/notesMaster" Target="/ppt/notesMasters/notesMaster1.xml" Id="R1199e0f7477d4f74" /><Relationship Type="http://schemas.openxmlformats.org/officeDocument/2006/relationships/presProps" Target="/ppt/presProps.xml" Id="Rfcc34c031c2c463f" /><Relationship Type="http://schemas.openxmlformats.org/officeDocument/2006/relationships/tableStyles" Target="/ppt/tableStyles.xml" Id="R8335f6566f374c5b" /><Relationship Type="http://schemas.openxmlformats.org/officeDocument/2006/relationships/slide" Target="/ppt/slides/slide1.xml" Id="R404f5c76fa484cb8" /><Relationship Type="http://schemas.openxmlformats.org/officeDocument/2006/relationships/slide" Target="/ppt/slides/slide2.xml" Id="R98005a0243864b1b" /><Relationship Type="http://schemas.openxmlformats.org/officeDocument/2006/relationships/slide" Target="/ppt/slides/slide3.xml" Id="R817c31396ac541d2" /><Relationship Type="http://schemas.openxmlformats.org/officeDocument/2006/relationships/slide" Target="/ppt/slides/slide4.xml" Id="Rdd256c7ff6e54daa" /><Relationship Type="http://schemas.openxmlformats.org/officeDocument/2006/relationships/slide" Target="/ppt/slides/slide5.xml" Id="Rdac8a24fdff24cac" /><Relationship Type="http://schemas.openxmlformats.org/officeDocument/2006/relationships/slide" Target="/ppt/slides/slide6.xml" Id="R00381d2773b7418e" /><Relationship Type="http://schemas.openxmlformats.org/officeDocument/2006/relationships/slide" Target="/ppt/slides/slide7.xml" Id="Rbc3ca6d5ed284cc0" /><Relationship Type="http://schemas.openxmlformats.org/officeDocument/2006/relationships/slide" Target="/ppt/slides/slide8.xml" Id="R0a44ffede96a4000" /><Relationship Type="http://schemas.openxmlformats.org/officeDocument/2006/relationships/slide" Target="/ppt/slides/slide9.xml" Id="Rdc5b8a80bb71417c" /><Relationship Type="http://schemas.openxmlformats.org/officeDocument/2006/relationships/slide" Target="/ppt/slides/slide10.xml" Id="R3279b6c5a62a49f3" /><Relationship Type="http://schemas.openxmlformats.org/officeDocument/2006/relationships/slide" Target="/ppt/slides/slide11.xml" Id="Rb22d1595ca8146cd" /><Relationship Type="http://schemas.openxmlformats.org/officeDocument/2006/relationships/slide" Target="/ppt/slides/slide12.xml" Id="Rbad0aa9731264fcf" /><Relationship Type="http://schemas.openxmlformats.org/officeDocument/2006/relationships/slide" Target="/ppt/slides/slide13.xml" Id="R28a919b49efd408b" /><Relationship Type="http://schemas.openxmlformats.org/officeDocument/2006/relationships/slide" Target="/ppt/slides/slide14.xml" Id="Raa66708cd5f2416d" /><Relationship Type="http://schemas.openxmlformats.org/officeDocument/2006/relationships/slide" Target="/ppt/slides/slide15.xml" Id="Racb43d693fbc462d" /><Relationship Type="http://schemas.openxmlformats.org/officeDocument/2006/relationships/slide" Target="/ppt/slides/slide16.xml" Id="Rd47c4fccdfd44cee" /><Relationship Type="http://schemas.openxmlformats.org/officeDocument/2006/relationships/slide" Target="/ppt/slides/slide17.xml" Id="R5bfd32ecdeb14c83" /><Relationship Type="http://schemas.openxmlformats.org/officeDocument/2006/relationships/slide" Target="/ppt/slides/slide18.xml" Id="R62794fff8bd64adf" /><Relationship Type="http://schemas.openxmlformats.org/officeDocument/2006/relationships/slide" Target="/ppt/slides/slide19.xml" Id="R59f686e16a4f4009" /><Relationship Type="http://schemas.openxmlformats.org/officeDocument/2006/relationships/slide" Target="/ppt/slides/slide20.xml" Id="R455e987e74d34dd3" /><Relationship Type="http://schemas.openxmlformats.org/officeDocument/2006/relationships/slide" Target="/ppt/slides/slide21.xml" Id="R78eebbbcf08a4584" /><Relationship Type="http://schemas.openxmlformats.org/officeDocument/2006/relationships/slide" Target="/ppt/slides/slide22.xml" Id="R137b0da1d8174101" /><Relationship Type="http://schemas.openxmlformats.org/officeDocument/2006/relationships/slide" Target="/ppt/slides/slide23.xml" Id="R163e988e58b341bd" /><Relationship Type="http://schemas.openxmlformats.org/officeDocument/2006/relationships/slide" Target="/ppt/slides/slide24.xml" Id="Rdae68fa511f44369" /><Relationship Type="http://schemas.openxmlformats.org/officeDocument/2006/relationships/slide" Target="/ppt/slides/slide25.xml" Id="R2447f7b845364c7f" /><Relationship Type="http://schemas.openxmlformats.org/officeDocument/2006/relationships/slide" Target="/ppt/slides/slide26.xml" Id="R4347bb7040924048" /><Relationship Type="http://schemas.openxmlformats.org/officeDocument/2006/relationships/slide" Target="/ppt/slides/slide27.xml" Id="R099ff8328355455f" /><Relationship Type="http://schemas.openxmlformats.org/officeDocument/2006/relationships/slide" Target="/ppt/slides/slide28.xml" Id="R9a748ad20ba34cca" /><Relationship Type="http://schemas.openxmlformats.org/officeDocument/2006/relationships/slide" Target="/ppt/slides/slide29.xml" Id="Rf6d51812e0ca45cc" /><Relationship Type="http://schemas.openxmlformats.org/officeDocument/2006/relationships/slide" Target="/ppt/slides/slide30.xml" Id="R67c02ef9e17d41da" /><Relationship Type="http://schemas.openxmlformats.org/officeDocument/2006/relationships/slide" Target="/ppt/slides/slide31.xml" Id="R1604f2bc87a543e8" /><Relationship Type="http://schemas.openxmlformats.org/officeDocument/2006/relationships/slide" Target="/ppt/slides/slide32.xml" Id="R8edcb78291fb45f2" /><Relationship Type="http://schemas.openxmlformats.org/officeDocument/2006/relationships/slide" Target="/ppt/slides/slide33.xml" Id="R8e088f70f87b46f0" /><Relationship Type="http://schemas.openxmlformats.org/officeDocument/2006/relationships/slide" Target="/ppt/slides/slide34.xml" Id="R3d4e9088e9c34df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ce227e7f13748c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89cd23c79b4446b" /><Relationship Type="http://schemas.openxmlformats.org/officeDocument/2006/relationships/notesMaster" Target="/ppt/notesMasters/notesMaster1.xml" Id="R1a3026aa169d4383" /></Relationships>
</file>

<file path=ppt/notesSlides/_rels/notesSlide2.xml.rels>&#65279;<?xml version="1.0" encoding="utf-8"?><Relationships xmlns="http://schemas.openxmlformats.org/package/2006/relationships"><Relationship Type="http://schemas.openxmlformats.org/officeDocument/2006/relationships/slide" Target="/ppt/slides/slide2.xml" Id="Rfbdddc5c02be40d7" /><Relationship Type="http://schemas.openxmlformats.org/officeDocument/2006/relationships/notesMaster" Target="/ppt/notesMasters/notesMaster1.xml" Id="R88a74b7a53344075" /></Relationships>
</file>

<file path=ppt/notesSlides/_rels/notesSlide3.xml.rels>&#65279;<?xml version="1.0" encoding="utf-8"?><Relationships xmlns="http://schemas.openxmlformats.org/package/2006/relationships"><Relationship Type="http://schemas.openxmlformats.org/officeDocument/2006/relationships/slide" Target="/ppt/slides/slide3.xml" Id="R00c8243016134647" /><Relationship Type="http://schemas.openxmlformats.org/officeDocument/2006/relationships/notesMaster" Target="/ppt/notesMasters/notesMaster1.xml" Id="Ree9ccfc94cf64a33" /></Relationships>
</file>

<file path=ppt/notesSlides/_rels/notesSlide4.xml.rels>&#65279;<?xml version="1.0" encoding="utf-8"?><Relationships xmlns="http://schemas.openxmlformats.org/package/2006/relationships"><Relationship Type="http://schemas.openxmlformats.org/officeDocument/2006/relationships/slide" Target="/ppt/slides/slide4.xml" Id="R4882c00370b34d6b" /><Relationship Type="http://schemas.openxmlformats.org/officeDocument/2006/relationships/notesMaster" Target="/ppt/notesMasters/notesMaster1.xml" Id="Rd3a9f6d719c64cbe" /></Relationships>
</file>

<file path=ppt/notesSlides/_rels/notesSlide5.xml.rels>&#65279;<?xml version="1.0" encoding="utf-8"?><Relationships xmlns="http://schemas.openxmlformats.org/package/2006/relationships"><Relationship Type="http://schemas.openxmlformats.org/officeDocument/2006/relationships/slide" Target="/ppt/slides/slide5.xml" Id="R3d1e839945804835" /><Relationship Type="http://schemas.openxmlformats.org/officeDocument/2006/relationships/notesMaster" Target="/ppt/notesMasters/notesMaster1.xml" Id="R5db91104ecf243ac" /></Relationships>
</file>

<file path=ppt/notesSlides/_rels/notesSlide6.xml.rels>&#65279;<?xml version="1.0" encoding="utf-8"?><Relationships xmlns="http://schemas.openxmlformats.org/package/2006/relationships"><Relationship Type="http://schemas.openxmlformats.org/officeDocument/2006/relationships/slide" Target="/ppt/slides/slide6.xml" Id="R01367326432a4244" /><Relationship Type="http://schemas.openxmlformats.org/officeDocument/2006/relationships/notesMaster" Target="/ppt/notesMasters/notesMaster1.xml" Id="R0594a259700443e6" /></Relationships>
</file>

<file path=ppt/notesSlides/_rels/notesSlide7.xml.rels>&#65279;<?xml version="1.0" encoding="utf-8"?><Relationships xmlns="http://schemas.openxmlformats.org/package/2006/relationships"><Relationship Type="http://schemas.openxmlformats.org/officeDocument/2006/relationships/slide" Target="/ppt/slides/slide7.xml" Id="Re341059bbcc14ce7" /><Relationship Type="http://schemas.openxmlformats.org/officeDocument/2006/relationships/notesMaster" Target="/ppt/notesMasters/notesMaster1.xml" Id="R5f261f6ea5e840bd" /></Relationships>
</file>

<file path=ppt/notesSlides/_rels/notesSlide8.xml.rels>&#65279;<?xml version="1.0" encoding="utf-8"?><Relationships xmlns="http://schemas.openxmlformats.org/package/2006/relationships"><Relationship Type="http://schemas.openxmlformats.org/officeDocument/2006/relationships/slide" Target="/ppt/slides/slide8.xml" Id="R042fefc49e274d18" /><Relationship Type="http://schemas.openxmlformats.org/officeDocument/2006/relationships/notesMaster" Target="/ppt/notesMasters/notesMaster1.xml" Id="Rb1f03323ae754d4c" /></Relationships>
</file>

<file path=ppt/notesSlides/_rels/notesSlide9.xml.rels>&#65279;<?xml version="1.0" encoding="utf-8"?><Relationships xmlns="http://schemas.openxmlformats.org/package/2006/relationships"><Relationship Type="http://schemas.openxmlformats.org/officeDocument/2006/relationships/slide" Target="/ppt/slides/slide9.xml" Id="R0cea86c1fa724ef9" /><Relationship Type="http://schemas.openxmlformats.org/officeDocument/2006/relationships/notesMaster" Target="/ppt/notesMasters/notesMaster1.xml" Id="R4b1ded043e994ff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8fef789f0134e7a" /><Relationship Type="http://schemas.openxmlformats.org/officeDocument/2006/relationships/notesMaster" Target="/ppt/notesMasters/notesMaster1.xml" Id="R785e5b378fc249f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46dd3db555c4a86" /><Relationship Type="http://schemas.openxmlformats.org/officeDocument/2006/relationships/notesMaster" Target="/ppt/notesMasters/notesMaster1.xml" Id="R742029e2c33c4f8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6753b70607048cb" /><Relationship Type="http://schemas.openxmlformats.org/officeDocument/2006/relationships/notesMaster" Target="/ppt/notesMasters/notesMaster1.xml" Id="Rf3c9e0632d144d0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7641e75d81f4d03" /><Relationship Type="http://schemas.openxmlformats.org/officeDocument/2006/relationships/notesMaster" Target="/ppt/notesMasters/notesMaster1.xml" Id="Re90f8efd62734b2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27f9737d92e499c" /><Relationship Type="http://schemas.openxmlformats.org/officeDocument/2006/relationships/notesMaster" Target="/ppt/notesMasters/notesMaster1.xml" Id="R17e64064fd5e4b4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9119cb87cbb4784" /><Relationship Type="http://schemas.openxmlformats.org/officeDocument/2006/relationships/notesMaster" Target="/ppt/notesMasters/notesMaster1.xml" Id="R218d3f904092431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b8eed57dfb848c3" /><Relationship Type="http://schemas.openxmlformats.org/officeDocument/2006/relationships/notesMaster" Target="/ppt/notesMasters/notesMaster1.xml" Id="Rb2b3d1406dbd469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64828f07b2a468a" /><Relationship Type="http://schemas.openxmlformats.org/officeDocument/2006/relationships/notesMaster" Target="/ppt/notesMasters/notesMaster1.xml" Id="Rb3153c96b2a5409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beb168db3774d7b" /><Relationship Type="http://schemas.openxmlformats.org/officeDocument/2006/relationships/notesMaster" Target="/ppt/notesMasters/notesMaster1.xml" Id="Rdac5cea11e2e49d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7533eb182bb4ff3" /><Relationship Type="http://schemas.openxmlformats.org/officeDocument/2006/relationships/notesMaster" Target="/ppt/notesMasters/notesMaster1.xml" Id="Re52385e98c5f4c8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a5dff3395bc4c6b" /><Relationship Type="http://schemas.openxmlformats.org/officeDocument/2006/relationships/notesMaster" Target="/ppt/notesMasters/notesMaster1.xml" Id="R070ddc2d7957473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7f37d95a6f64946" /><Relationship Type="http://schemas.openxmlformats.org/officeDocument/2006/relationships/notesMaster" Target="/ppt/notesMasters/notesMaster1.xml" Id="R2a4087199d2c47e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f591486bbc1491a" /><Relationship Type="http://schemas.openxmlformats.org/officeDocument/2006/relationships/notesMaster" Target="/ppt/notesMasters/notesMaster1.xml" Id="R8dfca9343a1f4a9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f4880a197de4036" /><Relationship Type="http://schemas.openxmlformats.org/officeDocument/2006/relationships/notesMaster" Target="/ppt/notesMasters/notesMaster1.xml" Id="Rd742dad6fbc94d9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cd72ee03e924f7b" /><Relationship Type="http://schemas.openxmlformats.org/officeDocument/2006/relationships/notesMaster" Target="/ppt/notesMasters/notesMaster1.xml" Id="R2d65f961a1e0416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afe7eef37854bd8" /><Relationship Type="http://schemas.openxmlformats.org/officeDocument/2006/relationships/notesMaster" Target="/ppt/notesMasters/notesMaster1.xml" Id="R23d8dd0fd2744fd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5c2b68367e34aab" /><Relationship Type="http://schemas.openxmlformats.org/officeDocument/2006/relationships/notesMaster" Target="/ppt/notesMasters/notesMaster1.xml" Id="Re8e6e351d1b84b8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b0ea6bc8497414a" /><Relationship Type="http://schemas.openxmlformats.org/officeDocument/2006/relationships/notesMaster" Target="/ppt/notesMasters/notesMaster1.xml" Id="Rfd0032975c654bc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a69ff23427b498d" /><Relationship Type="http://schemas.openxmlformats.org/officeDocument/2006/relationships/notesMaster" Target="/ppt/notesMasters/notesMaster1.xml" Id="R427bcd45f1644d9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a01cc36d0ec4777" /><Relationship Type="http://schemas.openxmlformats.org/officeDocument/2006/relationships/notesMaster" Target="/ppt/notesMasters/notesMaster1.xml" Id="Rbe5baf69ae89490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31889905aea4965" /><Relationship Type="http://schemas.openxmlformats.org/officeDocument/2006/relationships/notesMaster" Target="/ppt/notesMasters/notesMaster1.xml" Id="R63d745edec41461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79ddfe91d8b42ed" /><Relationship Type="http://schemas.openxmlformats.org/officeDocument/2006/relationships/notesMaster" Target="/ppt/notesMasters/notesMaster1.xml" Id="R3a60349bea3b4e5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981b799f735b40d1" /><Relationship Type="http://schemas.openxmlformats.org/officeDocument/2006/relationships/notesMaster" Target="/ppt/notesMasters/notesMaster1.xml" Id="R05860a6f2ee94c88"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2dfc1bf2f13f45ec" /><Relationship Type="http://schemas.openxmlformats.org/officeDocument/2006/relationships/notesMaster" Target="/ppt/notesMasters/notesMaster1.xml" Id="R11b588bbf73c4e0f"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e60f0ee6b444998" /><Relationship Type="http://schemas.openxmlformats.org/officeDocument/2006/relationships/notesMaster" Target="/ppt/notesMasters/notesMaster1.xml" Id="R4e44e016f3ff46d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14fed671bb34ab5" /><Relationship Type="http://schemas.openxmlformats.org/officeDocument/2006/relationships/image" Target="/ppt/media/image.png" Id="R706b4c7352f44069" /><Relationship Type="http://schemas.openxmlformats.org/officeDocument/2006/relationships/image" Target="/ppt/media/image2.png" Id="R81692d178b224f85" /><Relationship Type="http://schemas.openxmlformats.org/officeDocument/2006/relationships/image" Target="/ppt/media/image.jpeg" Id="R9588d5d3ef4443f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02a58ba5b774d1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06b4c7352f4406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1692d178b224f8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588d5d3ef4443f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d21c732aa084ddb" /><Relationship Type="http://schemas.openxmlformats.org/officeDocument/2006/relationships/slideLayout" Target="/ppt/slideLayouts/slideLayout1.xml" Id="Ra0fdd62b3dda48c9" /><Relationship Type="http://schemas.openxmlformats.org/officeDocument/2006/relationships/slideLayout" Target="/ppt/slideLayouts/slideLayout2.xml" Id="R86bdd00052414cd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0fdd62b3dda48c9"/>
    <p:sldLayoutId xmlns:r="http://schemas.openxmlformats.org/officeDocument/2006/relationships" id="2147483650" r:id="R86bdd00052414cd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6e051f28ef44071" /><Relationship Type="http://schemas.openxmlformats.org/officeDocument/2006/relationships/notesSlide" Target="/ppt/notesSlides/notesSlide1.xml" Id="R85cd1442c17e44d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88f1231a2304782" /><Relationship Type="http://schemas.openxmlformats.org/officeDocument/2006/relationships/notesSlide" Target="/ppt/notesSlides/notesSlide2.xml" Id="Ra86c61976b534fe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b4039a8be834fcc" /><Relationship Type="http://schemas.openxmlformats.org/officeDocument/2006/relationships/notesSlide" Target="/ppt/notesSlides/notesSlide3.xml" Id="R2d3b5caa7ee54a6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0b445a580e340ec" /><Relationship Type="http://schemas.openxmlformats.org/officeDocument/2006/relationships/notesSlide" Target="/ppt/notesSlides/notesSlide4.xml" Id="R6cf54c6587f04a1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cd5ae999703491d" /><Relationship Type="http://schemas.openxmlformats.org/officeDocument/2006/relationships/notesSlide" Target="/ppt/notesSlides/notesSlide5.xml" Id="R4910fb3db0cb448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cbf751fad544536" /><Relationship Type="http://schemas.openxmlformats.org/officeDocument/2006/relationships/notesSlide" Target="/ppt/notesSlides/notesSlide6.xml" Id="Rc8acdb075cae460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303b19fc7904a50" /><Relationship Type="http://schemas.openxmlformats.org/officeDocument/2006/relationships/notesSlide" Target="/ppt/notesSlides/notesSlide7.xml" Id="Ra30785127d5840e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dc0d53769444ec5" /><Relationship Type="http://schemas.openxmlformats.org/officeDocument/2006/relationships/notesSlide" Target="/ppt/notesSlides/notesSlide8.xml" Id="Rc9f5040b1ce84d7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c023dd6608e4399" /><Relationship Type="http://schemas.openxmlformats.org/officeDocument/2006/relationships/notesSlide" Target="/ppt/notesSlides/notesSlide9.xml" Id="R0f5f12ba514f4f0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5118dabc4c64742" /><Relationship Type="http://schemas.openxmlformats.org/officeDocument/2006/relationships/notesSlide" Target="/ppt/notesSlides/notesSlide10.xml" Id="R92770dc20e5e45a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5f30f081bc649d4" /><Relationship Type="http://schemas.openxmlformats.org/officeDocument/2006/relationships/notesSlide" Target="/ppt/notesSlides/notesSlide11.xml" Id="R76bdde81e78e492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5dea73e20ba404e" /><Relationship Type="http://schemas.openxmlformats.org/officeDocument/2006/relationships/notesSlide" Target="/ppt/notesSlides/notesSlide12.xml" Id="R1817951de58148f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80a065392b3477f" /><Relationship Type="http://schemas.openxmlformats.org/officeDocument/2006/relationships/notesSlide" Target="/ppt/notesSlides/notesSlide13.xml" Id="R3f66a218e084481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17726b6a48a4d77" /><Relationship Type="http://schemas.openxmlformats.org/officeDocument/2006/relationships/notesSlide" Target="/ppt/notesSlides/notesSlide14.xml" Id="R60533b3d7e554d2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92b6e322d514044" /><Relationship Type="http://schemas.openxmlformats.org/officeDocument/2006/relationships/notesSlide" Target="/ppt/notesSlides/notesSlide15.xml" Id="Rc2e4833f15a949d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26c31ff16984706" /><Relationship Type="http://schemas.openxmlformats.org/officeDocument/2006/relationships/notesSlide" Target="/ppt/notesSlides/notesSlide16.xml" Id="R089335816f2c445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1b71c9fb4e74e93" /><Relationship Type="http://schemas.openxmlformats.org/officeDocument/2006/relationships/notesSlide" Target="/ppt/notesSlides/notesSlide17.xml" Id="R68d7cf6e44d8496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650f9c54a9a466c" /><Relationship Type="http://schemas.openxmlformats.org/officeDocument/2006/relationships/notesSlide" Target="/ppt/notesSlides/notesSlide18.xml" Id="Rd094ccbfc8b845c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03956d5e120421a" /><Relationship Type="http://schemas.openxmlformats.org/officeDocument/2006/relationships/notesSlide" Target="/ppt/notesSlides/notesSlide19.xml" Id="R330db16e75354f3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0189cc7aae04dfb" /><Relationship Type="http://schemas.openxmlformats.org/officeDocument/2006/relationships/notesSlide" Target="/ppt/notesSlides/notesSlide20.xml" Id="Rd9e61a1347c44f1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514a44935104d92" /><Relationship Type="http://schemas.openxmlformats.org/officeDocument/2006/relationships/notesSlide" Target="/ppt/notesSlides/notesSlide21.xml" Id="Re5b3907cbd1245c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aa8eaa5ee3240f6" /><Relationship Type="http://schemas.openxmlformats.org/officeDocument/2006/relationships/notesSlide" Target="/ppt/notesSlides/notesSlide22.xml" Id="Ree0e7512f6b84fc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6e3d920868b4414" /><Relationship Type="http://schemas.openxmlformats.org/officeDocument/2006/relationships/notesSlide" Target="/ppt/notesSlides/notesSlide23.xml" Id="Rb88aacefca204f8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baae17e239448a1" /><Relationship Type="http://schemas.openxmlformats.org/officeDocument/2006/relationships/notesSlide" Target="/ppt/notesSlides/notesSlide24.xml" Id="R1140de99f5e4418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5e6d9c3e30a4d8a" /><Relationship Type="http://schemas.openxmlformats.org/officeDocument/2006/relationships/notesSlide" Target="/ppt/notesSlides/notesSlide25.xml" Id="R58ecb0263f094a1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dc5c00de4aba45c1" /><Relationship Type="http://schemas.openxmlformats.org/officeDocument/2006/relationships/notesSlide" Target="/ppt/notesSlides/notesSlide26.xml" Id="R8ace54d8f6e84f7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5821dbcfd2b40a5" /><Relationship Type="http://schemas.openxmlformats.org/officeDocument/2006/relationships/notesSlide" Target="/ppt/notesSlides/notesSlide27.xml" Id="Rcde6bc38f89e424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bdc5422b81d34c30" /><Relationship Type="http://schemas.openxmlformats.org/officeDocument/2006/relationships/notesSlide" Target="/ppt/notesSlides/notesSlide28.xml" Id="R4dad17323369492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6dfcf188d0874447" /><Relationship Type="http://schemas.openxmlformats.org/officeDocument/2006/relationships/notesSlide" Target="/ppt/notesSlides/notesSlide29.xml" Id="R24ca79f126f2422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9c122f4620d4df6" /><Relationship Type="http://schemas.openxmlformats.org/officeDocument/2006/relationships/notesSlide" Target="/ppt/notesSlides/notesSlide30.xml" Id="R1dc68d82817b4af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c6990166b87e402f" /><Relationship Type="http://schemas.openxmlformats.org/officeDocument/2006/relationships/notesSlide" Target="/ppt/notesSlides/notesSlide31.xml" Id="Ra9cb66617cce4a6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751813cab79e4f14" /><Relationship Type="http://schemas.openxmlformats.org/officeDocument/2006/relationships/notesSlide" Target="/ppt/notesSlides/notesSlide32.xml" Id="Rabfd82f3b559464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69d270fdf5124eae" /><Relationship Type="http://schemas.openxmlformats.org/officeDocument/2006/relationships/notesSlide" Target="/ppt/notesSlides/notesSlide33.xml" Id="Ra41fdb718518449f"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1c3bd7e1af5b4b4a" /><Relationship Type="http://schemas.openxmlformats.org/officeDocument/2006/relationships/notesSlide" Target="/ppt/notesSlides/notesSlide34.xml" Id="R86af6127d6604cb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哥林多後書第11章</a:t>
            </a:r>
          </a:p>
          <a:p xmlns:a="http://schemas.openxmlformats.org/drawingml/2006/main">
            <a:pPr algn="ctr">
              <a:buNone/>
            </a:pPr>
            <a:r>
              <a:rPr sz="2000">
                <a:solidFill>
                  <a:srgbClr val="FFFFFF"/>
                </a:solidFill>
                <a:latin typeface="Georgia"/>
                <a:ea typeface="Georgia"/>
                <a:cs typeface="Georgia"/>
              </a:rPr>
              <a:t>2 Corinthians 11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11:1  |  2 Corinthians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但願你們寬容我這一點愚妄，其實你們原是寬容我的。</a:t>
            </a:r>
          </a:p>
          <a:p xmlns:a="http://schemas.openxmlformats.org/drawingml/2006/main">
            <a:pPr algn="ctr">
              <a:buNone/>
            </a:pPr>
            <a:r>
              <a:rPr sz="2400">
                <a:solidFill>
                  <a:srgbClr val="FFFFFF"/>
                </a:solidFill>
                <a:latin typeface="Georgia"/>
                <a:ea typeface="Georgia"/>
                <a:cs typeface="Georgia"/>
              </a:rPr>
              <a:t>Would to God ye could bear with me a little in my folly: and indeed bear with me.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11:2  |  2 Corinthians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我為你們起的憤恨，原是神那樣的憤恨。因為我曾把你們許配一個丈夫，要把你們如同貞潔的童女，獻給基督。</a:t>
            </a:r>
          </a:p>
          <a:p xmlns:a="http://schemas.openxmlformats.org/drawingml/2006/main">
            <a:pPr algn="ctr">
              <a:buNone/>
            </a:pPr>
            <a:r>
              <a:rPr sz="2400">
                <a:solidFill>
                  <a:srgbClr val="FFFFFF"/>
                </a:solidFill>
                <a:latin typeface="Georgia"/>
                <a:ea typeface="Georgia"/>
                <a:cs typeface="Georgia"/>
              </a:rPr>
              <a:t>For I am jealous over you with godly jealousy: for I have espoused you to one husband, that I may present you as a chaste virgin to Christ.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11:3  |  2 Corinthians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我只怕你們的心或偏於邪，失去那向基督所存純一清潔的心，就像蛇用詭詐誘惑了夏娃一樣。</a:t>
            </a:r>
          </a:p>
          <a:p xmlns:a="http://schemas.openxmlformats.org/drawingml/2006/main">
            <a:pPr algn="ctr">
              <a:buNone/>
            </a:pPr>
            <a:r>
              <a:rPr sz="2100">
                <a:solidFill>
                  <a:srgbClr val="FFFFFF"/>
                </a:solidFill>
                <a:latin typeface="Georgia"/>
                <a:ea typeface="Georgia"/>
                <a:cs typeface="Georgia"/>
              </a:rPr>
              <a:t>But I fear, lest by any means, as the serpent beguiled Eve through his subtilty, so your minds should be corrupted from the simplicity that is in Christ.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11:4  |  2 Corinthians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假如有人來另傳一個耶穌，不是我們所傳過的；或者你們另受一個靈，不是你們所受過的；或者另得一個福音，不是你們所得過的；你們容讓他也就罷了。</a:t>
            </a:r>
          </a:p>
          <a:p xmlns:a="http://schemas.openxmlformats.org/drawingml/2006/main">
            <a:pPr algn="ctr">
              <a:buNone/>
            </a:pPr>
            <a:r>
              <a:rPr sz="2100">
                <a:solidFill>
                  <a:srgbClr val="FFFFFF"/>
                </a:solidFill>
                <a:latin typeface="Georgia"/>
                <a:ea typeface="Georgia"/>
                <a:cs typeface="Georgia"/>
              </a:rPr>
              <a:t>For if he that cometh preacheth another Jesus, whom we have not preached, or if ye receive another spirit, which ye have not received, or another gospel, which ye have not accepted, ye might well bear with him.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11:5  |  2 Corinthians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但我想，我一點不在那些最大的使徒以下。</a:t>
            </a:r>
          </a:p>
          <a:p xmlns:a="http://schemas.openxmlformats.org/drawingml/2006/main">
            <a:pPr algn="ctr">
              <a:buNone/>
            </a:pPr>
            <a:r>
              <a:rPr sz="2800">
                <a:solidFill>
                  <a:srgbClr val="FFFFFF"/>
                </a:solidFill>
                <a:latin typeface="Georgia"/>
                <a:ea typeface="Georgia"/>
                <a:cs typeface="Georgia"/>
              </a:rPr>
              <a:t>For I suppose I was not a whit behind the very chiefest apostles.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11:6  |  2 Corinthians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我的言語雖然粗俗，我的知識卻不粗俗。這是我們在凡事上向你們眾人顯明出來的。</a:t>
            </a:r>
          </a:p>
          <a:p xmlns:a="http://schemas.openxmlformats.org/drawingml/2006/main">
            <a:pPr algn="ctr">
              <a:buNone/>
            </a:pPr>
            <a:r>
              <a:rPr sz="2400">
                <a:solidFill>
                  <a:srgbClr val="FFFFFF"/>
                </a:solidFill>
                <a:latin typeface="Georgia"/>
                <a:ea typeface="Georgia"/>
                <a:cs typeface="Georgia"/>
              </a:rPr>
              <a:t>But though I be rude in speech, yet not in knowledge; but we have been throughly made manifest among you in all things.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11:7  |  2 Corinthians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我因為白白傳神的福音給你們，就自居卑微，叫你們高升，這算是我犯罪嗎？</a:t>
            </a:r>
          </a:p>
          <a:p xmlns:a="http://schemas.openxmlformats.org/drawingml/2006/main">
            <a:pPr algn="ctr">
              <a:buNone/>
            </a:pPr>
            <a:r>
              <a:rPr sz="2400">
                <a:solidFill>
                  <a:srgbClr val="FFFFFF"/>
                </a:solidFill>
                <a:latin typeface="Georgia"/>
                <a:ea typeface="Georgia"/>
                <a:cs typeface="Georgia"/>
              </a:rPr>
              <a:t>Have I committed an offence in abasing myself that ye might be exalted, because I have preached to you the gospel of God freely?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11:8  |  2 Corinthians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我虧負了別的教會，向他們取了工價來給你們效力。</a:t>
            </a:r>
          </a:p>
          <a:p xmlns:a="http://schemas.openxmlformats.org/drawingml/2006/main">
            <a:pPr algn="ctr">
              <a:buNone/>
            </a:pPr>
            <a:r>
              <a:rPr sz="2800">
                <a:solidFill>
                  <a:srgbClr val="FFFFFF"/>
                </a:solidFill>
                <a:latin typeface="Georgia"/>
                <a:ea typeface="Georgia"/>
                <a:cs typeface="Georgia"/>
              </a:rPr>
              <a:t>I robbed other churches, taking wages of them, to do you service.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11:9  |  2 Corinthians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我在你們那裏缺乏的時候，並沒有累着你們一個人；因我所缺乏的，那從馬其頓來的弟兄們都補足了。我向來凡事謹守，後來也必謹守，總不至於累着你們。</a:t>
            </a:r>
          </a:p>
          <a:p xmlns:a="http://schemas.openxmlformats.org/drawingml/2006/main">
            <a:pPr algn="ctr">
              <a:buNone/>
            </a:pPr>
            <a:r>
              <a:rPr sz="1800">
                <a:solidFill>
                  <a:srgbClr val="FFFFFF"/>
                </a:solidFill>
                <a:latin typeface="Georgia"/>
                <a:ea typeface="Georgia"/>
                <a:cs typeface="Georgia"/>
              </a:rPr>
              <a:t>And when I was present with you, and wanted, I was chargeable to no man: for that which was lacking to me the brethren which came from Macedonia supplied: and in all things I have kept myself from being burdensome unto you, and so will I keep myself.</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11:10  |  2 Corinthians 11:10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既有基督的誠實在我裏面，就無人能在亞該亞一帶地方阻擋我這自誇。</a:t>
            </a:r>
          </a:p>
          <a:p xmlns:a="http://schemas.openxmlformats.org/drawingml/2006/main">
            <a:pPr algn="ctr">
              <a:buNone/>
            </a:pPr>
            <a:r>
              <a:rPr sz="2400">
                <a:solidFill>
                  <a:srgbClr val="FFFFFF"/>
                </a:solidFill>
                <a:latin typeface="Georgia"/>
                <a:ea typeface="Georgia"/>
                <a:cs typeface="Georgia"/>
              </a:rPr>
              <a:t>As the truth of Christ is in me, no man shall stop me of this boasting in the regions of Achaia.</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11:11  |  2 Corinthians 11:11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為甚麼呢？是因我不愛你們嗎？這有神知道。</a:t>
            </a:r>
          </a:p>
          <a:p xmlns:a="http://schemas.openxmlformats.org/drawingml/2006/main">
            <a:pPr algn="ctr">
              <a:buNone/>
            </a:pPr>
            <a:r>
              <a:rPr sz="2800">
                <a:solidFill>
                  <a:srgbClr val="FFFFFF"/>
                </a:solidFill>
                <a:latin typeface="Georgia"/>
                <a:ea typeface="Georgia"/>
                <a:cs typeface="Georgia"/>
              </a:rPr>
              <a:t>Wherefore? because I love you not? God knoweth.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11:12  |  2 Corinthians 11:12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我現在所做的，後來還要做，為要斷絕那些尋機會人的機會，使他們在所誇的事上也不過與我們一樣。</a:t>
            </a:r>
          </a:p>
          <a:p xmlns:a="http://schemas.openxmlformats.org/drawingml/2006/main">
            <a:pPr algn="ctr">
              <a:buNone/>
            </a:pPr>
            <a:r>
              <a:rPr sz="2100">
                <a:solidFill>
                  <a:srgbClr val="FFFFFF"/>
                </a:solidFill>
                <a:latin typeface="Georgia"/>
                <a:ea typeface="Georgia"/>
                <a:cs typeface="Georgia"/>
              </a:rPr>
              <a:t>But what I do, that I will do, that I may cut off occasion from them which desire occasion; that wherein they glory, they may be found even as we.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11:13  |  2 Corinthians 11:13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那等人是假使徒，行事詭詐，裝作基督使徒的模樣。</a:t>
            </a:r>
          </a:p>
          <a:p xmlns:a="http://schemas.openxmlformats.org/drawingml/2006/main">
            <a:pPr algn="ctr">
              <a:buNone/>
            </a:pPr>
            <a:r>
              <a:rPr sz="2400">
                <a:solidFill>
                  <a:srgbClr val="FFFFFF"/>
                </a:solidFill>
                <a:latin typeface="Georgia"/>
                <a:ea typeface="Georgia"/>
                <a:cs typeface="Georgia"/>
              </a:rPr>
              <a:t>For such are false apostles, deceitful workers, transforming themselves into the apostles of Christ.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11:14  |  2 Corinthians 11:14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這也不足為怪，因為連撒但也裝作光明的天使。</a:t>
            </a:r>
          </a:p>
          <a:p xmlns:a="http://schemas.openxmlformats.org/drawingml/2006/main">
            <a:pPr algn="ctr">
              <a:buNone/>
            </a:pPr>
            <a:r>
              <a:rPr sz="2800">
                <a:solidFill>
                  <a:srgbClr val="FFFFFF"/>
                </a:solidFill>
                <a:latin typeface="Georgia"/>
                <a:ea typeface="Georgia"/>
                <a:cs typeface="Georgia"/>
              </a:rPr>
              <a:t>And no marvel; for Satan himself is transformed into an angel of light.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11:15  |  2 Corinthians 11:15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所以他的差役，若裝作仁義的差役，也不算希奇。他們的結局必然照着他們的行為。</a:t>
            </a:r>
          </a:p>
          <a:p xmlns:a="http://schemas.openxmlformats.org/drawingml/2006/main">
            <a:pPr algn="ctr">
              <a:buNone/>
            </a:pPr>
            <a:r>
              <a:rPr sz="2100">
                <a:solidFill>
                  <a:srgbClr val="FFFFFF"/>
                </a:solidFill>
                <a:latin typeface="Georgia"/>
                <a:ea typeface="Georgia"/>
                <a:cs typeface="Georgia"/>
              </a:rPr>
              <a:t>Therefore it is no great thing if his ministers also be transformed as the ministers of righteousness; whose end shall be according to their works.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11:16  |  2 Corinthians 11:16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我再說，人不可把我看作愚妄的。縱然如此，也要把我當作愚妄人接納，叫我可以略略自誇。</a:t>
            </a:r>
          </a:p>
          <a:p xmlns:a="http://schemas.openxmlformats.org/drawingml/2006/main">
            <a:pPr algn="ctr">
              <a:buNone/>
            </a:pPr>
            <a:r>
              <a:rPr sz="2400">
                <a:solidFill>
                  <a:srgbClr val="FFFFFF"/>
                </a:solidFill>
                <a:latin typeface="Georgia"/>
                <a:ea typeface="Georgia"/>
                <a:cs typeface="Georgia"/>
              </a:rPr>
              <a:t>I say again, Let no man think me a fool; if otherwise, yet as a fool receive me, that I may boast myself a little.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11:17  |  2 Corinthians 11:17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我說的話不是奉主命說的，乃是像愚妄人放膽自誇；</a:t>
            </a:r>
          </a:p>
          <a:p xmlns:a="http://schemas.openxmlformats.org/drawingml/2006/main">
            <a:pPr algn="ctr">
              <a:buNone/>
            </a:pPr>
            <a:r>
              <a:rPr sz="2400">
                <a:solidFill>
                  <a:srgbClr val="FFFFFF"/>
                </a:solidFill>
                <a:latin typeface="Georgia"/>
                <a:ea typeface="Georgia"/>
                <a:cs typeface="Georgia"/>
              </a:rPr>
              <a:t>That which I speak, I speak it not after the Lord, but as it were foolishly, in this confidence of boasting.</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11:18  |  2 Corinthians 11:18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既有好些人憑着血氣自誇，我也要自誇了。</a:t>
            </a:r>
          </a:p>
          <a:p xmlns:a="http://schemas.openxmlformats.org/drawingml/2006/main">
            <a:pPr algn="ctr">
              <a:buNone/>
            </a:pPr>
            <a:r>
              <a:rPr sz="2800">
                <a:solidFill>
                  <a:srgbClr val="FFFFFF"/>
                </a:solidFill>
                <a:latin typeface="Georgia"/>
                <a:ea typeface="Georgia"/>
                <a:cs typeface="Georgia"/>
              </a:rPr>
              <a:t>Seeing that many glory after the flesh, I will glory also.</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11:19  |  2 Corinthians 11:19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你們既是精明人，就能甘心忍耐愚妄人。</a:t>
            </a:r>
          </a:p>
          <a:p xmlns:a="http://schemas.openxmlformats.org/drawingml/2006/main">
            <a:pPr algn="ctr">
              <a:buNone/>
            </a:pPr>
            <a:r>
              <a:rPr sz="2800">
                <a:solidFill>
                  <a:srgbClr val="FFFFFF"/>
                </a:solidFill>
                <a:latin typeface="Georgia"/>
                <a:ea typeface="Georgia"/>
                <a:cs typeface="Georgia"/>
              </a:rPr>
              <a:t>For ye suffer fools gladly, seeing ye yourselves are wise.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11:20  |  2 Corinthians 11:20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假若有人強你們作奴僕，或侵吞你們，或擄掠你們，或侮慢你們，或打你們的臉，你們都能忍耐他。</a:t>
            </a:r>
          </a:p>
          <a:p xmlns:a="http://schemas.openxmlformats.org/drawingml/2006/main">
            <a:pPr algn="ctr">
              <a:buNone/>
            </a:pPr>
            <a:r>
              <a:rPr sz="2100">
                <a:solidFill>
                  <a:srgbClr val="FFFFFF"/>
                </a:solidFill>
                <a:latin typeface="Georgia"/>
                <a:ea typeface="Georgia"/>
                <a:cs typeface="Georgia"/>
              </a:rPr>
              <a:t>For ye suffer, if a man bring you into bondage, if a man devour you, if a man take of you, if a man exalt himself, if a man smite you on the face.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11:21  |  2 Corinthians 11:21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我說這話是羞辱自己，好像我們從前是軟弱的。然而，人在何事上勇敢，（我說句愚妄話，）我也勇敢。</a:t>
            </a:r>
          </a:p>
          <a:p xmlns:a="http://schemas.openxmlformats.org/drawingml/2006/main">
            <a:pPr algn="ctr">
              <a:buNone/>
            </a:pPr>
            <a:r>
              <a:rPr sz="2400">
                <a:solidFill>
                  <a:srgbClr val="FFFFFF"/>
                </a:solidFill>
                <a:latin typeface="Georgia"/>
                <a:ea typeface="Georgia"/>
                <a:cs typeface="Georgia"/>
              </a:rPr>
              <a:t>I speak as concerning reproach, as though we had been weak. Howbeit whereinsoever any is bold, (I speak foolishly,) I am bold also.</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11:22  |  2 Corinthians 11:22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他們是希伯來人嗎？我也是。他們是以色列人嗎？我也是。他們是亞伯拉罕的後裔嗎？我也是。</a:t>
            </a:r>
          </a:p>
          <a:p xmlns:a="http://schemas.openxmlformats.org/drawingml/2006/main">
            <a:pPr algn="ctr">
              <a:buNone/>
            </a:pPr>
            <a:r>
              <a:rPr sz="2400">
                <a:solidFill>
                  <a:srgbClr val="FFFFFF"/>
                </a:solidFill>
                <a:latin typeface="Georgia"/>
                <a:ea typeface="Georgia"/>
                <a:cs typeface="Georgia"/>
              </a:rPr>
              <a:t>Are they Hebrews? so am I. Are they Israelites? so am I. Are they the seed of Abraham? so am I.</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11:23  |  2 Corinthians 11:23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他們是基督的僕人嗎？（我說句狂話，）我更是。我比他們多受勞苦，多下監牢，受鞭打是過重的，冒死是屢次有的。</a:t>
            </a:r>
          </a:p>
          <a:p xmlns:a="http://schemas.openxmlformats.org/drawingml/2006/main">
            <a:pPr algn="ctr">
              <a:buNone/>
            </a:pPr>
            <a:r>
              <a:rPr sz="2100">
                <a:solidFill>
                  <a:srgbClr val="FFFFFF"/>
                </a:solidFill>
                <a:latin typeface="Georgia"/>
                <a:ea typeface="Georgia"/>
                <a:cs typeface="Georgia"/>
              </a:rPr>
              <a:t>Are they ministers of Christ? (I speak as a fool) I am more; in labours more abundant, in stripes above measure, in prisons more frequent, in deaths oft.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11:24  |  2 Corinthians 11:24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被猶太人鞭打五次，每次四十減去一下；</a:t>
            </a:r>
          </a:p>
          <a:p xmlns:a="http://schemas.openxmlformats.org/drawingml/2006/main">
            <a:pPr algn="ctr">
              <a:buNone/>
            </a:pPr>
            <a:r>
              <a:rPr sz="2800">
                <a:solidFill>
                  <a:srgbClr val="FFFFFF"/>
                </a:solidFill>
                <a:latin typeface="Georgia"/>
                <a:ea typeface="Georgia"/>
                <a:cs typeface="Georgia"/>
              </a:rPr>
              <a:t>Of the Jews five times received I forty stripes save one.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11:25  |  2 Corinthians 11:25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被棍打了三次；被石頭打了一次；遇着船壞三次，一晝一夜在深海裏。</a:t>
            </a:r>
          </a:p>
          <a:p xmlns:a="http://schemas.openxmlformats.org/drawingml/2006/main">
            <a:pPr algn="ctr">
              <a:buNone/>
            </a:pPr>
            <a:r>
              <a:rPr sz="2400">
                <a:solidFill>
                  <a:srgbClr val="FFFFFF"/>
                </a:solidFill>
                <a:latin typeface="Georgia"/>
                <a:ea typeface="Georgia"/>
                <a:cs typeface="Georgia"/>
              </a:rPr>
              <a:t>Thrice was I beaten with rods, once was I stoned, thrice I suffered shipwreck, a night and a day I have been in the deep;</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11:26  |  2 Corinthians 11:26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又屢次行遠路，遭江河的危險、盜賊的危險、同族的危險、外邦人的危險、城裏的危險、曠野的危險、海中的危險、假弟兄的危險。</a:t>
            </a:r>
          </a:p>
          <a:p xmlns:a="http://schemas.openxmlformats.org/drawingml/2006/main">
            <a:pPr algn="ctr">
              <a:buNone/>
            </a:pPr>
            <a:r>
              <a:rPr sz="1800">
                <a:solidFill>
                  <a:srgbClr val="FFFFFF"/>
                </a:solidFill>
                <a:latin typeface="Georgia"/>
                <a:ea typeface="Georgia"/>
                <a:cs typeface="Georgia"/>
              </a:rPr>
              <a:t>In journeyings often, in perils of waters, in perils of robbers, in perils by mine own countrymen, in perils by the heathen, in perils in the city, in perils in the wilderness, in perils in the sea, in perils among false brethren;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11:27  |  2 Corinthians 11:27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受勞碌、受困苦，多次不得睡，又飢又渴，多次不得食，受寒冷，赤身露體。</a:t>
            </a:r>
          </a:p>
          <a:p xmlns:a="http://schemas.openxmlformats.org/drawingml/2006/main">
            <a:pPr algn="ctr">
              <a:buNone/>
            </a:pPr>
            <a:r>
              <a:rPr sz="2400">
                <a:solidFill>
                  <a:srgbClr val="FFFFFF"/>
                </a:solidFill>
                <a:latin typeface="Georgia"/>
                <a:ea typeface="Georgia"/>
                <a:cs typeface="Georgia"/>
              </a:rPr>
              <a:t>In weariness and painfulness, in watchings often, in hunger and thirst, in fastings often, in cold and nakedness.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11:28  |  2 Corinthians 11:28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除了這外面的事，還有為眾教會掛心的事，天天壓在我身上。</a:t>
            </a:r>
          </a:p>
          <a:p xmlns:a="http://schemas.openxmlformats.org/drawingml/2006/main">
            <a:pPr algn="ctr">
              <a:buNone/>
            </a:pPr>
            <a:r>
              <a:rPr sz="2400">
                <a:solidFill>
                  <a:srgbClr val="FFFFFF"/>
                </a:solidFill>
                <a:latin typeface="Georgia"/>
                <a:ea typeface="Georgia"/>
                <a:cs typeface="Georgia"/>
              </a:rPr>
              <a:t>Beside those things that are without, that which cometh upon me daily, the care of all the churches.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11:29  |  2 Corinthians 11:29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有誰軟弱，我不軟弱呢？有誰跌倒，我不焦急呢？</a:t>
            </a:r>
          </a:p>
          <a:p xmlns:a="http://schemas.openxmlformats.org/drawingml/2006/main">
            <a:pPr algn="ctr">
              <a:buNone/>
            </a:pPr>
            <a:r>
              <a:rPr sz="2800">
                <a:solidFill>
                  <a:srgbClr val="FFFFFF"/>
                </a:solidFill>
                <a:latin typeface="Georgia"/>
                <a:ea typeface="Georgia"/>
                <a:cs typeface="Georgia"/>
              </a:rPr>
              <a:t>Who is weak, and I am not weak? who is offended, and I burn not?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11:30  |  2 Corinthians 11:30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我若必須自誇，就誇那關乎我軟弱的事便了。</a:t>
            </a:r>
          </a:p>
          <a:p xmlns:a="http://schemas.openxmlformats.org/drawingml/2006/main">
            <a:pPr algn="ctr">
              <a:buNone/>
            </a:pPr>
            <a:r>
              <a:rPr sz="2400">
                <a:solidFill>
                  <a:srgbClr val="FFFFFF"/>
                </a:solidFill>
                <a:latin typeface="Georgia"/>
                <a:ea typeface="Georgia"/>
                <a:cs typeface="Georgia"/>
              </a:rPr>
              <a:t>If I must needs glory, I will glory of the things which concern mine infirmities.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11:31  |  2 Corinthians 11:31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那永遠可稱頌之主耶穌的父神知道我不說謊。</a:t>
            </a:r>
          </a:p>
          <a:p xmlns:a="http://schemas.openxmlformats.org/drawingml/2006/main">
            <a:pPr algn="ctr">
              <a:buNone/>
            </a:pPr>
            <a:r>
              <a:rPr sz="2400">
                <a:solidFill>
                  <a:srgbClr val="FFFFFF"/>
                </a:solidFill>
                <a:latin typeface="Georgia"/>
                <a:ea typeface="Georgia"/>
                <a:cs typeface="Georgia"/>
              </a:rPr>
              <a:t>The God and Father of our Lord Jesus Christ, which is blessed for evermore, knoweth that I lie not.</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11:32  |  2 Corinthians 11:32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在大馬士革的亞哩達王手下的提督把守大馬士革城，要捉拿我，</a:t>
            </a:r>
          </a:p>
          <a:p xmlns:a="http://schemas.openxmlformats.org/drawingml/2006/main">
            <a:pPr algn="ctr">
              <a:buNone/>
            </a:pPr>
            <a:r>
              <a:rPr sz="2400">
                <a:solidFill>
                  <a:srgbClr val="FFFFFF"/>
                </a:solidFill>
                <a:latin typeface="Georgia"/>
                <a:ea typeface="Georgia"/>
                <a:cs typeface="Georgia"/>
              </a:rPr>
              <a:t>In Damascus the governor under Aretas the king kept the city of the Damascenes with a garrison, desirous to apprehend me: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11:33  |  2 Corinthians 11:33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我就從窗戶中，在筐子裏，從城牆上被人縋下去，脫離了他的手。</a:t>
            </a:r>
          </a:p>
          <a:p xmlns:a="http://schemas.openxmlformats.org/drawingml/2006/main">
            <a:pPr algn="ctr">
              <a:buNone/>
            </a:pPr>
            <a:r>
              <a:rPr sz="2400">
                <a:solidFill>
                  <a:srgbClr val="FFFFFF"/>
                </a:solidFill>
                <a:latin typeface="Georgia"/>
                <a:ea typeface="Georgia"/>
                <a:cs typeface="Georgia"/>
              </a:rPr>
              <a:t>And through a window in a basket was I let down by the wall, and escaped his hands.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2026-08-30T06:50:55.5400000Z</dcterms:created>
  <dcterms:modified xsi:type="dcterms:W3CDTF">2026-08-30T06:50:55.5400000Z</dcterms:modified>
</coreProperties>
</file>