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ebd0fe20521495d" /><Relationship Type="http://schemas.openxmlformats.org/officeDocument/2006/relationships/extended-properties" Target="/docProps/app.xml" Id="R9ddb7459de214013" /><Relationship Type="http://schemas.openxmlformats.org/officeDocument/2006/relationships/officeDocument" Target="/ppt/presentation.xml" Id="R603e3c42dbbe4dff" /></Relationships>
</file>

<file path=ppt/presentation.xml><?xml version="1.0" encoding="utf-8"?>
<p:presentation xmlns:p="http://schemas.openxmlformats.org/presentationml/2006/main">
  <p:sldMasterIdLst>
    <p:sldMasterId xmlns:r="http://schemas.openxmlformats.org/officeDocument/2006/relationships" id="2147483648" r:id="R6765482208d547ff"/>
  </p:sldMasterIdLst>
  <p:notesMasterIdLst>
    <p:notesMasterId xmlns:r="http://schemas.openxmlformats.org/officeDocument/2006/relationships" r:id="R943e37129c194fca"/>
  </p:notesMasterIdLst>
  <p:sldIdLst>
    <p:sldId xmlns:r="http://schemas.openxmlformats.org/officeDocument/2006/relationships" id="256" r:id="R48475c61305a4c80"/>
    <p:sldId xmlns:r="http://schemas.openxmlformats.org/officeDocument/2006/relationships" id="257" r:id="R2e27ae591e354f7c"/>
    <p:sldId xmlns:r="http://schemas.openxmlformats.org/officeDocument/2006/relationships" id="258" r:id="R5f7ded1d2bfa4489"/>
    <p:sldId xmlns:r="http://schemas.openxmlformats.org/officeDocument/2006/relationships" id="259" r:id="Rb3e6e4642a784848"/>
    <p:sldId xmlns:r="http://schemas.openxmlformats.org/officeDocument/2006/relationships" id="260" r:id="R245ef1da72a04aaf"/>
    <p:sldId xmlns:r="http://schemas.openxmlformats.org/officeDocument/2006/relationships" id="261" r:id="Rca461977ef0a4298"/>
    <p:sldId xmlns:r="http://schemas.openxmlformats.org/officeDocument/2006/relationships" id="262" r:id="R3eee344340b14b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a3242028bd49b4" /><Relationship Type="http://schemas.openxmlformats.org/officeDocument/2006/relationships/slideMaster" Target="/ppt/slideMasters/slideMaster1.xml" Id="R6765482208d547ff" /><Relationship Type="http://schemas.openxmlformats.org/officeDocument/2006/relationships/notesMaster" Target="/ppt/notesMasters/notesMaster1.xml" Id="R943e37129c194fca" /><Relationship Type="http://schemas.openxmlformats.org/officeDocument/2006/relationships/presProps" Target="/ppt/presProps.xml" Id="R2ad34d2e904047d7" /><Relationship Type="http://schemas.openxmlformats.org/officeDocument/2006/relationships/tableStyles" Target="/ppt/tableStyles.xml" Id="R0314bd789ac841d7" /><Relationship Type="http://schemas.openxmlformats.org/officeDocument/2006/relationships/slide" Target="/ppt/slides/slide1.xml" Id="R48475c61305a4c80" /><Relationship Type="http://schemas.openxmlformats.org/officeDocument/2006/relationships/slide" Target="/ppt/slides/slide2.xml" Id="R2e27ae591e354f7c" /><Relationship Type="http://schemas.openxmlformats.org/officeDocument/2006/relationships/slide" Target="/ppt/slides/slide3.xml" Id="R5f7ded1d2bfa4489" /><Relationship Type="http://schemas.openxmlformats.org/officeDocument/2006/relationships/slide" Target="/ppt/slides/slide4.xml" Id="Rb3e6e4642a784848" /><Relationship Type="http://schemas.openxmlformats.org/officeDocument/2006/relationships/slide" Target="/ppt/slides/slide5.xml" Id="R245ef1da72a04aaf" /><Relationship Type="http://schemas.openxmlformats.org/officeDocument/2006/relationships/slide" Target="/ppt/slides/slide6.xml" Id="Rca461977ef0a4298" /><Relationship Type="http://schemas.openxmlformats.org/officeDocument/2006/relationships/slide" Target="/ppt/slides/slide7.xml" Id="R3eee344340b14b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bd64f1494a1440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30d4f30fb544d3" /><Relationship Type="http://schemas.openxmlformats.org/officeDocument/2006/relationships/notesMaster" Target="/ppt/notesMasters/notesMaster1.xml" Id="Rd5d63237db9d4d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956583c99248ce" /><Relationship Type="http://schemas.openxmlformats.org/officeDocument/2006/relationships/notesMaster" Target="/ppt/notesMasters/notesMaster1.xml" Id="Rd6e7b99a771f411e" /></Relationships>
</file>

<file path=ppt/notesSlides/_rels/notesSlide3.xml.rels>&#65279;<?xml version="1.0" encoding="utf-8"?><Relationships xmlns="http://schemas.openxmlformats.org/package/2006/relationships"><Relationship Type="http://schemas.openxmlformats.org/officeDocument/2006/relationships/slide" Target="/ppt/slides/slide3.xml" Id="R05b481f788a04b0b" /><Relationship Type="http://schemas.openxmlformats.org/officeDocument/2006/relationships/notesMaster" Target="/ppt/notesMasters/notesMaster1.xml" Id="R3489d8c22a5c45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5ca27a181f41bf" /><Relationship Type="http://schemas.openxmlformats.org/officeDocument/2006/relationships/notesMaster" Target="/ppt/notesMasters/notesMaster1.xml" Id="R4df45de07b094a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49863ba0d5a429f" /><Relationship Type="http://schemas.openxmlformats.org/officeDocument/2006/relationships/notesMaster" Target="/ppt/notesMasters/notesMaster1.xml" Id="Rbd878a60a6274e3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b50ec65dd394c7e" /><Relationship Type="http://schemas.openxmlformats.org/officeDocument/2006/relationships/notesMaster" Target="/ppt/notesMasters/notesMaster1.xml" Id="R1af12e6966f94a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c4307ad5be454b" /><Relationship Type="http://schemas.openxmlformats.org/officeDocument/2006/relationships/notesMaster" Target="/ppt/notesMasters/notesMaster1.xml" Id="Rc35dc7d38d3b4f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47724b309d436d" /><Relationship Type="http://schemas.openxmlformats.org/officeDocument/2006/relationships/image" Target="/ppt/media/image.png" Id="Rebdf1cbd9af44d35" /><Relationship Type="http://schemas.openxmlformats.org/officeDocument/2006/relationships/image" Target="/ppt/media/image2.png" Id="Rf33e88be0c7b4a11" /><Relationship Type="http://schemas.openxmlformats.org/officeDocument/2006/relationships/image" Target="/ppt/media/image.jpeg" Id="R93a379ca247541b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6914fe09a23467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bdf1cbd9af44d3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33e88be0c7b4a1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a379ca247541b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020ee30f524568" /><Relationship Type="http://schemas.openxmlformats.org/officeDocument/2006/relationships/slideLayout" Target="/ppt/slideLayouts/slideLayout1.xml" Id="R0c30ded54e2e45ba" /><Relationship Type="http://schemas.openxmlformats.org/officeDocument/2006/relationships/slideLayout" Target="/ppt/slideLayouts/slideLayout2.xml" Id="R31fa477d463548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c30ded54e2e45ba"/>
    <p:sldLayoutId xmlns:r="http://schemas.openxmlformats.org/officeDocument/2006/relationships" id="2147483650" r:id="R31fa477d463548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9cb62e16edc42c1" /><Relationship Type="http://schemas.openxmlformats.org/officeDocument/2006/relationships/notesSlide" Target="/ppt/notesSlides/notesSlide1.xml" Id="Rf49a4dc34e244be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3ae90cfe764417" /><Relationship Type="http://schemas.openxmlformats.org/officeDocument/2006/relationships/notesSlide" Target="/ppt/notesSlides/notesSlide2.xml" Id="R447391ded5cd4bc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c02dded553d4da4" /><Relationship Type="http://schemas.openxmlformats.org/officeDocument/2006/relationships/notesSlide" Target="/ppt/notesSlides/notesSlide3.xml" Id="R5d146b40ba244db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45eca73706e4fdc" /><Relationship Type="http://schemas.openxmlformats.org/officeDocument/2006/relationships/notesSlide" Target="/ppt/notesSlides/notesSlide4.xml" Id="R9cd0051362cb475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caa03935f824ff9" /><Relationship Type="http://schemas.openxmlformats.org/officeDocument/2006/relationships/notesSlide" Target="/ppt/notesSlides/notesSlide5.xml" Id="Rfd1b46c62818461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0e8103bb1a84736" /><Relationship Type="http://schemas.openxmlformats.org/officeDocument/2006/relationships/notesSlide" Target="/ppt/notesSlides/notesSlide6.xml" Id="R5afd3a22acbe4d8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bb3928d83994f99" /><Relationship Type="http://schemas.openxmlformats.org/officeDocument/2006/relationships/notesSlide" Target="/ppt/notesSlides/notesSlide7.xml" Id="Rcf415ac1082d417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以賽亞書第4章</a:t>
            </a:r>
          </a:p>
          <a:p xmlns:a="http://schemas.openxmlformats.org/drawingml/2006/main">
            <a:pPr algn="ctr">
              <a:buNone/>
            </a:pPr>
            <a:r>
              <a:rPr sz="2000">
                <a:solidFill>
                  <a:srgbClr val="FFFFFF"/>
                </a:solidFill>
                <a:latin typeface="Georgia"/>
                <a:ea typeface="Georgia"/>
                <a:cs typeface="Georgia"/>
              </a:rPr>
              <a:t>Isaiah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4:1  |  Isaiah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在那日，七個女人必拉住一個男人，說：「我們吃自己的食物，穿自己的衣服，但求你許我們歸你名下；求你除掉我們的羞恥。」</a:t>
            </a:r>
          </a:p>
          <a:p xmlns:a="http://schemas.openxmlformats.org/drawingml/2006/main">
            <a:pPr algn="ctr">
              <a:buNone/>
            </a:pPr>
            <a:r>
              <a:rPr sz="2100">
                <a:solidFill>
                  <a:srgbClr val="FFFFFF"/>
                </a:solidFill>
                <a:latin typeface="Georgia"/>
                <a:ea typeface="Georgia"/>
                <a:cs typeface="Georgia"/>
              </a:rPr>
              <a:t>And in that day seven women shall take hold of one man, saying, We will eat our own bread, and wear our own apparel: only let us be called by thy name, to take away our reproach.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4:2  |  Isaiah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到那日，耶和華發生的苗必華美尊榮，地的出產必為以色列逃脫的人顯為榮華茂盛。</a:t>
            </a:r>
          </a:p>
          <a:p xmlns:a="http://schemas.openxmlformats.org/drawingml/2006/main">
            <a:pPr algn="ctr">
              <a:buNone/>
            </a:pPr>
            <a:r>
              <a:rPr sz="2100">
                <a:solidFill>
                  <a:srgbClr val="FFFFFF"/>
                </a:solidFill>
                <a:latin typeface="Georgia"/>
                <a:ea typeface="Georgia"/>
                <a:cs typeface="Georgia"/>
              </a:rPr>
              <a:t>In that day shall the branch of the LORD be beautiful and glorious, and the fruit of the earth shall be excellent and comely for them that are escaped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4:3  |  Isaiah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主以公義的靈和焚燒的靈，將錫安女子的污穢洗去，又將耶路撒冷中[殺人]的血除淨。那時，剩在錫安、留在耶路撒冷的，就是一切住耶路撒冷、在生命冊上記名的，必稱為聖。</a:t>
            </a:r>
          </a:p>
          <a:p xmlns:a="http://schemas.openxmlformats.org/drawingml/2006/main">
            <a:pPr algn="ctr">
              <a:buNone/>
            </a:pPr>
            <a:r>
              <a:rPr sz="2100">
                <a:solidFill>
                  <a:srgbClr val="FFFFFF"/>
                </a:solidFill>
                <a:latin typeface="Georgia"/>
                <a:ea typeface="Georgia"/>
                <a:cs typeface="Georgia"/>
              </a:rPr>
              <a:t>And it shall come to pass, that he that is left in Zion, and he that remaineth in Jerusalem, shall be called holy, even every one that is written among the living in Jerusalem: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4:4  |  Isaiah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（和合本節號合併）主以公義的靈和焚燒的靈，將錫安女子的污穢洗去，又將耶路撒冷中[殺人]的血除淨。那時，剩在錫安、留在耶路撒冷的，就是一切住耶路撒冷、在生命冊上記名的，必稱為聖。</a:t>
            </a:r>
          </a:p>
          <a:p xmlns:a="http://schemas.openxmlformats.org/drawingml/2006/main">
            <a:pPr algn="ctr">
              <a:buNone/>
            </a:pPr>
            <a:r>
              <a:rPr sz="2100">
                <a:solidFill>
                  <a:srgbClr val="FFFFFF"/>
                </a:solidFill>
                <a:latin typeface="Georgia"/>
                <a:ea typeface="Georgia"/>
                <a:cs typeface="Georgia"/>
              </a:rPr>
              <a:t>When the Lord shall have washed away the filth of the daughters of Zion, and shall have purged the blood of Jerusalem from the midst thereof by the spirit of judgment, and by the spirit of burning.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  |  Isaiah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耶和華也必在錫安全山，並各會眾以上，使白日有煙雲，黑夜有火焰的光。因為在全榮耀之上必有遮蔽。</a:t>
            </a:r>
          </a:p>
          <a:p xmlns:a="http://schemas.openxmlformats.org/drawingml/2006/main">
            <a:pPr algn="ctr">
              <a:buNone/>
            </a:pPr>
            <a:r>
              <a:rPr sz="2100">
                <a:solidFill>
                  <a:srgbClr val="FFFFFF"/>
                </a:solidFill>
                <a:latin typeface="Georgia"/>
                <a:ea typeface="Georgia"/>
                <a:cs typeface="Georgia"/>
              </a:rPr>
              <a:t>And the LORD will create upon every dwelling place of mount Zion, and upon her assemblies, a cloud and smoke by day, and the shining of a flaming fire by night: for upon all the glory shall be a defence.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4:6  |  Isaiah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必有亭子，白日可以得蔭避暑，也可以作為藏身之處，躲避狂風暴雨。</a:t>
            </a:r>
          </a:p>
          <a:p xmlns:a="http://schemas.openxmlformats.org/drawingml/2006/main">
            <a:pPr algn="ctr">
              <a:buNone/>
            </a:pPr>
            <a:r>
              <a:rPr sz="2400">
                <a:solidFill>
                  <a:srgbClr val="FFFFFF"/>
                </a:solidFill>
                <a:latin typeface="Georgia"/>
                <a:ea typeface="Georgia"/>
                <a:cs typeface="Georgia"/>
              </a:rPr>
              <a:t>And there shall be a tabernacle for a shadow in the daytime from the heat, and for a place of refuge, and for a covert from storm and from rain.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2026-08-30T03:59:58.3090000Z</dcterms:created>
  <dcterms:modified xsi:type="dcterms:W3CDTF">2026-08-30T03:59:58.3090000Z</dcterms:modified>
</coreProperties>
</file>