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57da1df5ab846fb" /><Relationship Type="http://schemas.openxmlformats.org/officeDocument/2006/relationships/extended-properties" Target="/docProps/app.xml" Id="R4489f987c4b7485d" /><Relationship Type="http://schemas.openxmlformats.org/officeDocument/2006/relationships/officeDocument" Target="/ppt/presentation.xml" Id="R3b40942811814df8" /></Relationships>
</file>

<file path=ppt/presentation.xml><?xml version="1.0" encoding="utf-8"?>
<p:presentation xmlns:p="http://schemas.openxmlformats.org/presentationml/2006/main">
  <p:sldMasterIdLst>
    <p:sldMasterId xmlns:r="http://schemas.openxmlformats.org/officeDocument/2006/relationships" id="2147483648" r:id="R4605be9944f9481e"/>
  </p:sldMasterIdLst>
  <p:notesMasterIdLst>
    <p:notesMasterId xmlns:r="http://schemas.openxmlformats.org/officeDocument/2006/relationships" r:id="Rd3794257dc0e4fa1"/>
  </p:notesMasterIdLst>
  <p:sldIdLst>
    <p:sldId xmlns:r="http://schemas.openxmlformats.org/officeDocument/2006/relationships" id="256" r:id="Rd5c3624de1584593"/>
    <p:sldId xmlns:r="http://schemas.openxmlformats.org/officeDocument/2006/relationships" id="257" r:id="R3f7e638bd030406f"/>
    <p:sldId xmlns:r="http://schemas.openxmlformats.org/officeDocument/2006/relationships" id="258" r:id="Raa8954769b3f44a4"/>
    <p:sldId xmlns:r="http://schemas.openxmlformats.org/officeDocument/2006/relationships" id="259" r:id="Rb301eb35e0ea429b"/>
    <p:sldId xmlns:r="http://schemas.openxmlformats.org/officeDocument/2006/relationships" id="260" r:id="R33651434a9de4119"/>
    <p:sldId xmlns:r="http://schemas.openxmlformats.org/officeDocument/2006/relationships" id="261" r:id="R0044cbc5594b4267"/>
    <p:sldId xmlns:r="http://schemas.openxmlformats.org/officeDocument/2006/relationships" id="262" r:id="R8704164d995843c0"/>
    <p:sldId xmlns:r="http://schemas.openxmlformats.org/officeDocument/2006/relationships" id="263" r:id="Rba84dbf197144183"/>
    <p:sldId xmlns:r="http://schemas.openxmlformats.org/officeDocument/2006/relationships" id="264" r:id="Rf4645a4071f84547"/>
    <p:sldId xmlns:r="http://schemas.openxmlformats.org/officeDocument/2006/relationships" id="265" r:id="R2c8b6429e51a4252"/>
    <p:sldId xmlns:r="http://schemas.openxmlformats.org/officeDocument/2006/relationships" id="266" r:id="Rf7ced21f3a71401b"/>
    <p:sldId xmlns:r="http://schemas.openxmlformats.org/officeDocument/2006/relationships" id="267" r:id="R53c1ff2e2ab84727"/>
    <p:sldId xmlns:r="http://schemas.openxmlformats.org/officeDocument/2006/relationships" id="268" r:id="R1f04ff7fdf024386"/>
    <p:sldId xmlns:r="http://schemas.openxmlformats.org/officeDocument/2006/relationships" id="269" r:id="R15300af8876f41fa"/>
    <p:sldId xmlns:r="http://schemas.openxmlformats.org/officeDocument/2006/relationships" id="270" r:id="R76439a988fab4b4f"/>
    <p:sldId xmlns:r="http://schemas.openxmlformats.org/officeDocument/2006/relationships" id="271" r:id="R4cbd6d2174ec45d2"/>
    <p:sldId xmlns:r="http://schemas.openxmlformats.org/officeDocument/2006/relationships" id="272" r:id="R216f79f49e4f4f19"/>
    <p:sldId xmlns:r="http://schemas.openxmlformats.org/officeDocument/2006/relationships" id="273" r:id="R73c89f6468e14240"/>
    <p:sldId xmlns:r="http://schemas.openxmlformats.org/officeDocument/2006/relationships" id="274" r:id="R3742cfa5fa9e4c7b"/>
    <p:sldId xmlns:r="http://schemas.openxmlformats.org/officeDocument/2006/relationships" id="275" r:id="Rea250bd497774177"/>
    <p:sldId xmlns:r="http://schemas.openxmlformats.org/officeDocument/2006/relationships" id="276" r:id="R6ed0cfb45da04f1a"/>
    <p:sldId xmlns:r="http://schemas.openxmlformats.org/officeDocument/2006/relationships" id="277" r:id="Re2d13ed524354327"/>
    <p:sldId xmlns:r="http://schemas.openxmlformats.org/officeDocument/2006/relationships" id="278" r:id="R762b2f13fdfc4eef"/>
    <p:sldId xmlns:r="http://schemas.openxmlformats.org/officeDocument/2006/relationships" id="279" r:id="R196d8367fbde41f7"/>
    <p:sldId xmlns:r="http://schemas.openxmlformats.org/officeDocument/2006/relationships" id="280" r:id="R26889b4fb29e43f3"/>
    <p:sldId xmlns:r="http://schemas.openxmlformats.org/officeDocument/2006/relationships" id="281" r:id="R02b5555a1a744694"/>
    <p:sldId xmlns:r="http://schemas.openxmlformats.org/officeDocument/2006/relationships" id="282" r:id="Rce6dc3ff70ed4019"/>
    <p:sldId xmlns:r="http://schemas.openxmlformats.org/officeDocument/2006/relationships" id="283" r:id="Ra2edaa9a8cf84982"/>
    <p:sldId xmlns:r="http://schemas.openxmlformats.org/officeDocument/2006/relationships" id="284" r:id="Rcfa602dff4604c05"/>
    <p:sldId xmlns:r="http://schemas.openxmlformats.org/officeDocument/2006/relationships" id="285" r:id="Rfdc5a0b07a294d0e"/>
    <p:sldId xmlns:r="http://schemas.openxmlformats.org/officeDocument/2006/relationships" id="286" r:id="R76dd57e446db4187"/>
    <p:sldId xmlns:r="http://schemas.openxmlformats.org/officeDocument/2006/relationships" id="287" r:id="R6e1a69f054764d63"/>
    <p:sldId xmlns:r="http://schemas.openxmlformats.org/officeDocument/2006/relationships" id="288" r:id="R6e96dbf9bf9f431a"/>
    <p:sldId xmlns:r="http://schemas.openxmlformats.org/officeDocument/2006/relationships" id="289" r:id="Re5a8da1ce0a44a1f"/>
    <p:sldId xmlns:r="http://schemas.openxmlformats.org/officeDocument/2006/relationships" id="290" r:id="R99ecd7d82a164117"/>
    <p:sldId xmlns:r="http://schemas.openxmlformats.org/officeDocument/2006/relationships" id="291" r:id="R6b28b585ead74a4f"/>
    <p:sldId xmlns:r="http://schemas.openxmlformats.org/officeDocument/2006/relationships" id="292" r:id="Ra1e2dc74c4414d3f"/>
    <p:sldId xmlns:r="http://schemas.openxmlformats.org/officeDocument/2006/relationships" id="293" r:id="R10d1fe547e284866"/>
    <p:sldId xmlns:r="http://schemas.openxmlformats.org/officeDocument/2006/relationships" id="294" r:id="Rf9ee8814212344b2"/>
    <p:sldId xmlns:r="http://schemas.openxmlformats.org/officeDocument/2006/relationships" id="295" r:id="R813d2acd3bf94321"/>
    <p:sldId xmlns:r="http://schemas.openxmlformats.org/officeDocument/2006/relationships" id="296" r:id="Rec7f25c58a5142cd"/>
    <p:sldId xmlns:r="http://schemas.openxmlformats.org/officeDocument/2006/relationships" id="297" r:id="R4f77821b3b344c24"/>
    <p:sldId xmlns:r="http://schemas.openxmlformats.org/officeDocument/2006/relationships" id="298" r:id="R79935392ba284967"/>
    <p:sldId xmlns:r="http://schemas.openxmlformats.org/officeDocument/2006/relationships" id="299" r:id="R31dad662c0cd4039"/>
    <p:sldId xmlns:r="http://schemas.openxmlformats.org/officeDocument/2006/relationships" id="300" r:id="Ra42c842351b04074"/>
    <p:sldId xmlns:r="http://schemas.openxmlformats.org/officeDocument/2006/relationships" id="301" r:id="R6b59fcd4f1d64da8"/>
    <p:sldId xmlns:r="http://schemas.openxmlformats.org/officeDocument/2006/relationships" id="302" r:id="R4d16eb619311432b"/>
    <p:sldId xmlns:r="http://schemas.openxmlformats.org/officeDocument/2006/relationships" id="303" r:id="R2714858fedae43a7"/>
    <p:sldId xmlns:r="http://schemas.openxmlformats.org/officeDocument/2006/relationships" id="304" r:id="R0297578fa5984673"/>
    <p:sldId xmlns:r="http://schemas.openxmlformats.org/officeDocument/2006/relationships" id="305" r:id="Rae78c532207a4629"/>
    <p:sldId xmlns:r="http://schemas.openxmlformats.org/officeDocument/2006/relationships" id="306" r:id="Rcc10b9b2486e4047"/>
    <p:sldId xmlns:r="http://schemas.openxmlformats.org/officeDocument/2006/relationships" id="307" r:id="R681a760208ae4948"/>
    <p:sldId xmlns:r="http://schemas.openxmlformats.org/officeDocument/2006/relationships" id="308" r:id="R395f75cdea6447cd"/>
    <p:sldId xmlns:r="http://schemas.openxmlformats.org/officeDocument/2006/relationships" id="309" r:id="Rb02d58a78cce4bc8"/>
    <p:sldId xmlns:r="http://schemas.openxmlformats.org/officeDocument/2006/relationships" id="310" r:id="R3ec94d0a32584058"/>
    <p:sldId xmlns:r="http://schemas.openxmlformats.org/officeDocument/2006/relationships" id="311" r:id="Rd712f040b76b4cdd"/>
    <p:sldId xmlns:r="http://schemas.openxmlformats.org/officeDocument/2006/relationships" id="312" r:id="Rb562cb0bf59540b6"/>
    <p:sldId xmlns:r="http://schemas.openxmlformats.org/officeDocument/2006/relationships" id="313" r:id="R28e147f0a30848a6"/>
    <p:sldId xmlns:r="http://schemas.openxmlformats.org/officeDocument/2006/relationships" id="314" r:id="R01e25f729a6b4e9b"/>
    <p:sldId xmlns:r="http://schemas.openxmlformats.org/officeDocument/2006/relationships" id="315" r:id="R9dda40bf2e6a4af9"/>
    <p:sldId xmlns:r="http://schemas.openxmlformats.org/officeDocument/2006/relationships" id="316" r:id="R5938a52c92fe44f8"/>
    <p:sldId xmlns:r="http://schemas.openxmlformats.org/officeDocument/2006/relationships" id="317" r:id="R86e00df3dcc740d6"/>
    <p:sldId xmlns:r="http://schemas.openxmlformats.org/officeDocument/2006/relationships" id="318" r:id="R543da812916b4672"/>
    <p:sldId xmlns:r="http://schemas.openxmlformats.org/officeDocument/2006/relationships" id="319" r:id="R6bde8f75c3804d9a"/>
    <p:sldId xmlns:r="http://schemas.openxmlformats.org/officeDocument/2006/relationships" id="320" r:id="Ra6dd6aa5aec645db"/>
    <p:sldId xmlns:r="http://schemas.openxmlformats.org/officeDocument/2006/relationships" id="321" r:id="R7e7642d8aa0f44eb"/>
    <p:sldId xmlns:r="http://schemas.openxmlformats.org/officeDocument/2006/relationships" id="322" r:id="R7600deadca184733"/>
    <p:sldId xmlns:r="http://schemas.openxmlformats.org/officeDocument/2006/relationships" id="323" r:id="Rc596df7f095041a0"/>
    <p:sldId xmlns:r="http://schemas.openxmlformats.org/officeDocument/2006/relationships" id="324" r:id="R1bbd0939939b4ce9"/>
    <p:sldId xmlns:r="http://schemas.openxmlformats.org/officeDocument/2006/relationships" id="325" r:id="Rfc7827554f984af4"/>
    <p:sldId xmlns:r="http://schemas.openxmlformats.org/officeDocument/2006/relationships" id="326" r:id="R1cf78cb159484b3c"/>
    <p:sldId xmlns:r="http://schemas.openxmlformats.org/officeDocument/2006/relationships" id="327" r:id="R6fe4ac8fab3043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3ae231b8e545ad" /><Relationship Type="http://schemas.openxmlformats.org/officeDocument/2006/relationships/slideMaster" Target="/ppt/slideMasters/slideMaster1.xml" Id="R4605be9944f9481e" /><Relationship Type="http://schemas.openxmlformats.org/officeDocument/2006/relationships/notesMaster" Target="/ppt/notesMasters/notesMaster1.xml" Id="Rd3794257dc0e4fa1" /><Relationship Type="http://schemas.openxmlformats.org/officeDocument/2006/relationships/presProps" Target="/ppt/presProps.xml" Id="R7462ea1357ac4853" /><Relationship Type="http://schemas.openxmlformats.org/officeDocument/2006/relationships/tableStyles" Target="/ppt/tableStyles.xml" Id="Rce4e030834804cfb" /><Relationship Type="http://schemas.openxmlformats.org/officeDocument/2006/relationships/slide" Target="/ppt/slides/slide1.xml" Id="Rd5c3624de1584593" /><Relationship Type="http://schemas.openxmlformats.org/officeDocument/2006/relationships/slide" Target="/ppt/slides/slide2.xml" Id="R3f7e638bd030406f" /><Relationship Type="http://schemas.openxmlformats.org/officeDocument/2006/relationships/slide" Target="/ppt/slides/slide3.xml" Id="Raa8954769b3f44a4" /><Relationship Type="http://schemas.openxmlformats.org/officeDocument/2006/relationships/slide" Target="/ppt/slides/slide4.xml" Id="Rb301eb35e0ea429b" /><Relationship Type="http://schemas.openxmlformats.org/officeDocument/2006/relationships/slide" Target="/ppt/slides/slide5.xml" Id="R33651434a9de4119" /><Relationship Type="http://schemas.openxmlformats.org/officeDocument/2006/relationships/slide" Target="/ppt/slides/slide6.xml" Id="R0044cbc5594b4267" /><Relationship Type="http://schemas.openxmlformats.org/officeDocument/2006/relationships/slide" Target="/ppt/slides/slide7.xml" Id="R8704164d995843c0" /><Relationship Type="http://schemas.openxmlformats.org/officeDocument/2006/relationships/slide" Target="/ppt/slides/slide8.xml" Id="Rba84dbf197144183" /><Relationship Type="http://schemas.openxmlformats.org/officeDocument/2006/relationships/slide" Target="/ppt/slides/slide9.xml" Id="Rf4645a4071f84547" /><Relationship Type="http://schemas.openxmlformats.org/officeDocument/2006/relationships/slide" Target="/ppt/slides/slide10.xml" Id="R2c8b6429e51a4252" /><Relationship Type="http://schemas.openxmlformats.org/officeDocument/2006/relationships/slide" Target="/ppt/slides/slide11.xml" Id="Rf7ced21f3a71401b" /><Relationship Type="http://schemas.openxmlformats.org/officeDocument/2006/relationships/slide" Target="/ppt/slides/slide12.xml" Id="R53c1ff2e2ab84727" /><Relationship Type="http://schemas.openxmlformats.org/officeDocument/2006/relationships/slide" Target="/ppt/slides/slide13.xml" Id="R1f04ff7fdf024386" /><Relationship Type="http://schemas.openxmlformats.org/officeDocument/2006/relationships/slide" Target="/ppt/slides/slide14.xml" Id="R15300af8876f41fa" /><Relationship Type="http://schemas.openxmlformats.org/officeDocument/2006/relationships/slide" Target="/ppt/slides/slide15.xml" Id="R76439a988fab4b4f" /><Relationship Type="http://schemas.openxmlformats.org/officeDocument/2006/relationships/slide" Target="/ppt/slides/slide16.xml" Id="R4cbd6d2174ec45d2" /><Relationship Type="http://schemas.openxmlformats.org/officeDocument/2006/relationships/slide" Target="/ppt/slides/slide17.xml" Id="R216f79f49e4f4f19" /><Relationship Type="http://schemas.openxmlformats.org/officeDocument/2006/relationships/slide" Target="/ppt/slides/slide18.xml" Id="R73c89f6468e14240" /><Relationship Type="http://schemas.openxmlformats.org/officeDocument/2006/relationships/slide" Target="/ppt/slides/slide19.xml" Id="R3742cfa5fa9e4c7b" /><Relationship Type="http://schemas.openxmlformats.org/officeDocument/2006/relationships/slide" Target="/ppt/slides/slide20.xml" Id="Rea250bd497774177" /><Relationship Type="http://schemas.openxmlformats.org/officeDocument/2006/relationships/slide" Target="/ppt/slides/slide21.xml" Id="R6ed0cfb45da04f1a" /><Relationship Type="http://schemas.openxmlformats.org/officeDocument/2006/relationships/slide" Target="/ppt/slides/slide22.xml" Id="Re2d13ed524354327" /><Relationship Type="http://schemas.openxmlformats.org/officeDocument/2006/relationships/slide" Target="/ppt/slides/slide23.xml" Id="R762b2f13fdfc4eef" /><Relationship Type="http://schemas.openxmlformats.org/officeDocument/2006/relationships/slide" Target="/ppt/slides/slide24.xml" Id="R196d8367fbde41f7" /><Relationship Type="http://schemas.openxmlformats.org/officeDocument/2006/relationships/slide" Target="/ppt/slides/slide25.xml" Id="R26889b4fb29e43f3" /><Relationship Type="http://schemas.openxmlformats.org/officeDocument/2006/relationships/slide" Target="/ppt/slides/slide26.xml" Id="R02b5555a1a744694" /><Relationship Type="http://schemas.openxmlformats.org/officeDocument/2006/relationships/slide" Target="/ppt/slides/slide27.xml" Id="Rce6dc3ff70ed4019" /><Relationship Type="http://schemas.openxmlformats.org/officeDocument/2006/relationships/slide" Target="/ppt/slides/slide28.xml" Id="Ra2edaa9a8cf84982" /><Relationship Type="http://schemas.openxmlformats.org/officeDocument/2006/relationships/slide" Target="/ppt/slides/slide29.xml" Id="Rcfa602dff4604c05" /><Relationship Type="http://schemas.openxmlformats.org/officeDocument/2006/relationships/slide" Target="/ppt/slides/slide30.xml" Id="Rfdc5a0b07a294d0e" /><Relationship Type="http://schemas.openxmlformats.org/officeDocument/2006/relationships/slide" Target="/ppt/slides/slide31.xml" Id="R76dd57e446db4187" /><Relationship Type="http://schemas.openxmlformats.org/officeDocument/2006/relationships/slide" Target="/ppt/slides/slide32.xml" Id="R6e1a69f054764d63" /><Relationship Type="http://schemas.openxmlformats.org/officeDocument/2006/relationships/slide" Target="/ppt/slides/slide33.xml" Id="R6e96dbf9bf9f431a" /><Relationship Type="http://schemas.openxmlformats.org/officeDocument/2006/relationships/slide" Target="/ppt/slides/slide34.xml" Id="Re5a8da1ce0a44a1f" /><Relationship Type="http://schemas.openxmlformats.org/officeDocument/2006/relationships/slide" Target="/ppt/slides/slide35.xml" Id="R99ecd7d82a164117" /><Relationship Type="http://schemas.openxmlformats.org/officeDocument/2006/relationships/slide" Target="/ppt/slides/slide36.xml" Id="R6b28b585ead74a4f" /><Relationship Type="http://schemas.openxmlformats.org/officeDocument/2006/relationships/slide" Target="/ppt/slides/slide37.xml" Id="Ra1e2dc74c4414d3f" /><Relationship Type="http://schemas.openxmlformats.org/officeDocument/2006/relationships/slide" Target="/ppt/slides/slide38.xml" Id="R10d1fe547e284866" /><Relationship Type="http://schemas.openxmlformats.org/officeDocument/2006/relationships/slide" Target="/ppt/slides/slide39.xml" Id="Rf9ee8814212344b2" /><Relationship Type="http://schemas.openxmlformats.org/officeDocument/2006/relationships/slide" Target="/ppt/slides/slide40.xml" Id="R813d2acd3bf94321" /><Relationship Type="http://schemas.openxmlformats.org/officeDocument/2006/relationships/slide" Target="/ppt/slides/slide41.xml" Id="Rec7f25c58a5142cd" /><Relationship Type="http://schemas.openxmlformats.org/officeDocument/2006/relationships/slide" Target="/ppt/slides/slide42.xml" Id="R4f77821b3b344c24" /><Relationship Type="http://schemas.openxmlformats.org/officeDocument/2006/relationships/slide" Target="/ppt/slides/slide43.xml" Id="R79935392ba284967" /><Relationship Type="http://schemas.openxmlformats.org/officeDocument/2006/relationships/slide" Target="/ppt/slides/slide44.xml" Id="R31dad662c0cd4039" /><Relationship Type="http://schemas.openxmlformats.org/officeDocument/2006/relationships/slide" Target="/ppt/slides/slide45.xml" Id="Ra42c842351b04074" /><Relationship Type="http://schemas.openxmlformats.org/officeDocument/2006/relationships/slide" Target="/ppt/slides/slide46.xml" Id="R6b59fcd4f1d64da8" /><Relationship Type="http://schemas.openxmlformats.org/officeDocument/2006/relationships/slide" Target="/ppt/slides/slide47.xml" Id="R4d16eb619311432b" /><Relationship Type="http://schemas.openxmlformats.org/officeDocument/2006/relationships/slide" Target="/ppt/slides/slide48.xml" Id="R2714858fedae43a7" /><Relationship Type="http://schemas.openxmlformats.org/officeDocument/2006/relationships/slide" Target="/ppt/slides/slide49.xml" Id="R0297578fa5984673" /><Relationship Type="http://schemas.openxmlformats.org/officeDocument/2006/relationships/slide" Target="/ppt/slides/slide50.xml" Id="Rae78c532207a4629" /><Relationship Type="http://schemas.openxmlformats.org/officeDocument/2006/relationships/slide" Target="/ppt/slides/slide51.xml" Id="Rcc10b9b2486e4047" /><Relationship Type="http://schemas.openxmlformats.org/officeDocument/2006/relationships/slide" Target="/ppt/slides/slide52.xml" Id="R681a760208ae4948" /><Relationship Type="http://schemas.openxmlformats.org/officeDocument/2006/relationships/slide" Target="/ppt/slides/slide53.xml" Id="R395f75cdea6447cd" /><Relationship Type="http://schemas.openxmlformats.org/officeDocument/2006/relationships/slide" Target="/ppt/slides/slide54.xml" Id="Rb02d58a78cce4bc8" /><Relationship Type="http://schemas.openxmlformats.org/officeDocument/2006/relationships/slide" Target="/ppt/slides/slide55.xml" Id="R3ec94d0a32584058" /><Relationship Type="http://schemas.openxmlformats.org/officeDocument/2006/relationships/slide" Target="/ppt/slides/slide56.xml" Id="Rd712f040b76b4cdd" /><Relationship Type="http://schemas.openxmlformats.org/officeDocument/2006/relationships/slide" Target="/ppt/slides/slide57.xml" Id="Rb562cb0bf59540b6" /><Relationship Type="http://schemas.openxmlformats.org/officeDocument/2006/relationships/slide" Target="/ppt/slides/slide58.xml" Id="R28e147f0a30848a6" /><Relationship Type="http://schemas.openxmlformats.org/officeDocument/2006/relationships/slide" Target="/ppt/slides/slide59.xml" Id="R01e25f729a6b4e9b" /><Relationship Type="http://schemas.openxmlformats.org/officeDocument/2006/relationships/slide" Target="/ppt/slides/slide60.xml" Id="R9dda40bf2e6a4af9" /><Relationship Type="http://schemas.openxmlformats.org/officeDocument/2006/relationships/slide" Target="/ppt/slides/slide61.xml" Id="R5938a52c92fe44f8" /><Relationship Type="http://schemas.openxmlformats.org/officeDocument/2006/relationships/slide" Target="/ppt/slides/slide62.xml" Id="R86e00df3dcc740d6" /><Relationship Type="http://schemas.openxmlformats.org/officeDocument/2006/relationships/slide" Target="/ppt/slides/slide63.xml" Id="R543da812916b4672" /><Relationship Type="http://schemas.openxmlformats.org/officeDocument/2006/relationships/slide" Target="/ppt/slides/slide64.xml" Id="R6bde8f75c3804d9a" /><Relationship Type="http://schemas.openxmlformats.org/officeDocument/2006/relationships/slide" Target="/ppt/slides/slide65.xml" Id="Ra6dd6aa5aec645db" /><Relationship Type="http://schemas.openxmlformats.org/officeDocument/2006/relationships/slide" Target="/ppt/slides/slide66.xml" Id="R7e7642d8aa0f44eb" /><Relationship Type="http://schemas.openxmlformats.org/officeDocument/2006/relationships/slide" Target="/ppt/slides/slide67.xml" Id="R7600deadca184733" /><Relationship Type="http://schemas.openxmlformats.org/officeDocument/2006/relationships/slide" Target="/ppt/slides/slide68.xml" Id="Rc596df7f095041a0" /><Relationship Type="http://schemas.openxmlformats.org/officeDocument/2006/relationships/slide" Target="/ppt/slides/slide69.xml" Id="R1bbd0939939b4ce9" /><Relationship Type="http://schemas.openxmlformats.org/officeDocument/2006/relationships/slide" Target="/ppt/slides/slide70.xml" Id="Rfc7827554f984af4" /><Relationship Type="http://schemas.openxmlformats.org/officeDocument/2006/relationships/slide" Target="/ppt/slides/slide71.xml" Id="R1cf78cb159484b3c" /><Relationship Type="http://schemas.openxmlformats.org/officeDocument/2006/relationships/slide" Target="/ppt/slides/slide72.xml" Id="R6fe4ac8fab3043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e1ad6e503b24b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bb869e9b06445c" /><Relationship Type="http://schemas.openxmlformats.org/officeDocument/2006/relationships/notesMaster" Target="/ppt/notesMasters/notesMaster1.xml" Id="R272688bde2694f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5fe2c2d5288e4924" /><Relationship Type="http://schemas.openxmlformats.org/officeDocument/2006/relationships/notesMaster" Target="/ppt/notesMasters/notesMaster1.xml" Id="R8c25e8f53e524f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4a937f9fb14ff3" /><Relationship Type="http://schemas.openxmlformats.org/officeDocument/2006/relationships/notesMaster" Target="/ppt/notesMasters/notesMaster1.xml" Id="R28ba1bb9390e41d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c5182b75f541cc" /><Relationship Type="http://schemas.openxmlformats.org/officeDocument/2006/relationships/notesMaster" Target="/ppt/notesMasters/notesMaster1.xml" Id="R45a49c0bd445458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547178d83a49dd" /><Relationship Type="http://schemas.openxmlformats.org/officeDocument/2006/relationships/notesMaster" Target="/ppt/notesMasters/notesMaster1.xml" Id="Re447588aa55942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52949050094845" /><Relationship Type="http://schemas.openxmlformats.org/officeDocument/2006/relationships/notesMaster" Target="/ppt/notesMasters/notesMaster1.xml" Id="Rd95dfd597ddf4a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c2116dc2b2f413a" /><Relationship Type="http://schemas.openxmlformats.org/officeDocument/2006/relationships/notesMaster" Target="/ppt/notesMasters/notesMaster1.xml" Id="R003c9d3c61954788"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3c3784b1ba4054" /><Relationship Type="http://schemas.openxmlformats.org/officeDocument/2006/relationships/notesMaster" Target="/ppt/notesMasters/notesMaster1.xml" Id="R09714b2940ac4b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47a73a9ee04ef4" /><Relationship Type="http://schemas.openxmlformats.org/officeDocument/2006/relationships/notesMaster" Target="/ppt/notesMasters/notesMaster1.xml" Id="R2d4736aec52949a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a8b2eece81f4f77" /><Relationship Type="http://schemas.openxmlformats.org/officeDocument/2006/relationships/notesMaster" Target="/ppt/notesMasters/notesMaster1.xml" Id="R6fecebf8e9fd41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ee07e5875e43be" /><Relationship Type="http://schemas.openxmlformats.org/officeDocument/2006/relationships/notesMaster" Target="/ppt/notesMasters/notesMaster1.xml" Id="Rf2ddd017263d45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40fedad749c403c" /><Relationship Type="http://schemas.openxmlformats.org/officeDocument/2006/relationships/notesMaster" Target="/ppt/notesMasters/notesMaster1.xml" Id="Rf953be39e899476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ac5e15839d64a8c" /><Relationship Type="http://schemas.openxmlformats.org/officeDocument/2006/relationships/notesMaster" Target="/ppt/notesMasters/notesMaster1.xml" Id="R32192eb20af843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a69f40b54694b33" /><Relationship Type="http://schemas.openxmlformats.org/officeDocument/2006/relationships/notesMaster" Target="/ppt/notesMasters/notesMaster1.xml" Id="Rbfa2d32fd02149c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6e21033b36846d8" /><Relationship Type="http://schemas.openxmlformats.org/officeDocument/2006/relationships/notesMaster" Target="/ppt/notesMasters/notesMaster1.xml" Id="Rb0cec3e772c94b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1c33713a4f4a02" /><Relationship Type="http://schemas.openxmlformats.org/officeDocument/2006/relationships/notesMaster" Target="/ppt/notesMasters/notesMaster1.xml" Id="Ref39e86d824c4f4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76275d5decc4871" /><Relationship Type="http://schemas.openxmlformats.org/officeDocument/2006/relationships/notesMaster" Target="/ppt/notesMasters/notesMaster1.xml" Id="R9c1b470ea6f84d4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423f5f27ff441e" /><Relationship Type="http://schemas.openxmlformats.org/officeDocument/2006/relationships/notesMaster" Target="/ppt/notesMasters/notesMaster1.xml" Id="Rcdf072efda1b4b6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635c90be714269" /><Relationship Type="http://schemas.openxmlformats.org/officeDocument/2006/relationships/notesMaster" Target="/ppt/notesMasters/notesMaster1.xml" Id="Rcf2af249a8af41b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6b2fc9048f04ca3" /><Relationship Type="http://schemas.openxmlformats.org/officeDocument/2006/relationships/notesMaster" Target="/ppt/notesMasters/notesMaster1.xml" Id="R055b1a24a7c74d8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1d944614beb4165" /><Relationship Type="http://schemas.openxmlformats.org/officeDocument/2006/relationships/notesMaster" Target="/ppt/notesMasters/notesMaster1.xml" Id="R265aa67ffce9440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e3c1fab27d40ce" /><Relationship Type="http://schemas.openxmlformats.org/officeDocument/2006/relationships/notesMaster" Target="/ppt/notesMasters/notesMaster1.xml" Id="Re420b663d42b4fa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cd988f63ba741a4" /><Relationship Type="http://schemas.openxmlformats.org/officeDocument/2006/relationships/notesMaster" Target="/ppt/notesMasters/notesMaster1.xml" Id="Re63096137a3542c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e66412dfa74500" /><Relationship Type="http://schemas.openxmlformats.org/officeDocument/2006/relationships/notesMaster" Target="/ppt/notesMasters/notesMaster1.xml" Id="R140f48382954455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9ac4a83baae4f83" /><Relationship Type="http://schemas.openxmlformats.org/officeDocument/2006/relationships/notesMaster" Target="/ppt/notesMasters/notesMaster1.xml" Id="R914f53b5c31649a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fb3410063684de3" /><Relationship Type="http://schemas.openxmlformats.org/officeDocument/2006/relationships/notesMaster" Target="/ppt/notesMasters/notesMaster1.xml" Id="Rf27ff1e7f2d24e2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d7d8da97b04c0a" /><Relationship Type="http://schemas.openxmlformats.org/officeDocument/2006/relationships/notesMaster" Target="/ppt/notesMasters/notesMaster1.xml" Id="R1c4cbb99b5b1456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5c03889f0d49f7" /><Relationship Type="http://schemas.openxmlformats.org/officeDocument/2006/relationships/notesMaster" Target="/ppt/notesMasters/notesMaster1.xml" Id="R0de449083cd54b8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74b63a7fd0e43d2" /><Relationship Type="http://schemas.openxmlformats.org/officeDocument/2006/relationships/notesMaster" Target="/ppt/notesMasters/notesMaster1.xml" Id="R7b6f68bd7b94474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0670b59999a4715" /><Relationship Type="http://schemas.openxmlformats.org/officeDocument/2006/relationships/notesMaster" Target="/ppt/notesMasters/notesMaster1.xml" Id="Rde9cdcdfbc5646e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1151451ebc44d56" /><Relationship Type="http://schemas.openxmlformats.org/officeDocument/2006/relationships/notesMaster" Target="/ppt/notesMasters/notesMaster1.xml" Id="Re45ee63f7b65467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e3cfaea0d7440dc" /><Relationship Type="http://schemas.openxmlformats.org/officeDocument/2006/relationships/notesMaster" Target="/ppt/notesMasters/notesMaster1.xml" Id="Rc36e52dccf414b5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547aeacb2e24b12" /><Relationship Type="http://schemas.openxmlformats.org/officeDocument/2006/relationships/notesMaster" Target="/ppt/notesMasters/notesMaster1.xml" Id="R32af053ed84c404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f153e0d5abe4cf1" /><Relationship Type="http://schemas.openxmlformats.org/officeDocument/2006/relationships/notesMaster" Target="/ppt/notesMasters/notesMaster1.xml" Id="R9426ca87d04941b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487fb558d954bee" /><Relationship Type="http://schemas.openxmlformats.org/officeDocument/2006/relationships/notesMaster" Target="/ppt/notesMasters/notesMaster1.xml" Id="R2137670f56f1490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6ffc09fff584247" /><Relationship Type="http://schemas.openxmlformats.org/officeDocument/2006/relationships/notesMaster" Target="/ppt/notesMasters/notesMaster1.xml" Id="R2a89cb8a283f4b2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c065a5a49c8467c" /><Relationship Type="http://schemas.openxmlformats.org/officeDocument/2006/relationships/notesMaster" Target="/ppt/notesMasters/notesMaster1.xml" Id="R2ef0d204efb7471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32c5a1b66d2407f" /><Relationship Type="http://schemas.openxmlformats.org/officeDocument/2006/relationships/notesMaster" Target="/ppt/notesMasters/notesMaster1.xml" Id="R44e63c2b49b5471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8996a43c37e4d9f" /><Relationship Type="http://schemas.openxmlformats.org/officeDocument/2006/relationships/notesMaster" Target="/ppt/notesMasters/notesMaster1.xml" Id="Rabfa2ba151a142b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49b866fcb4c48d7" /><Relationship Type="http://schemas.openxmlformats.org/officeDocument/2006/relationships/notesMaster" Target="/ppt/notesMasters/notesMaster1.xml" Id="R68a0b31c33d144b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2099408a3a04aa2" /><Relationship Type="http://schemas.openxmlformats.org/officeDocument/2006/relationships/notesMaster" Target="/ppt/notesMasters/notesMaster1.xml" Id="R4c5f8158c0ea4b86"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04c3f2222fc454a" /><Relationship Type="http://schemas.openxmlformats.org/officeDocument/2006/relationships/notesMaster" Target="/ppt/notesMasters/notesMaster1.xml" Id="Rd283a3043a0347c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7c50f368c5f4ef5" /><Relationship Type="http://schemas.openxmlformats.org/officeDocument/2006/relationships/notesMaster" Target="/ppt/notesMasters/notesMaster1.xml" Id="Re6bd5ed32e394a2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ad0596846584e03" /><Relationship Type="http://schemas.openxmlformats.org/officeDocument/2006/relationships/notesMaster" Target="/ppt/notesMasters/notesMaster1.xml" Id="Rea696b6be7074c9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b70471be4344c39" /><Relationship Type="http://schemas.openxmlformats.org/officeDocument/2006/relationships/notesMaster" Target="/ppt/notesMasters/notesMaster1.xml" Id="Ra4aa87ba283e47ab"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d8fc93f8ef64db3" /><Relationship Type="http://schemas.openxmlformats.org/officeDocument/2006/relationships/notesMaster" Target="/ppt/notesMasters/notesMaster1.xml" Id="R4cfee7fe98cb43a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44c59e6888f4c7d" /><Relationship Type="http://schemas.openxmlformats.org/officeDocument/2006/relationships/notesMaster" Target="/ppt/notesMasters/notesMaster1.xml" Id="R3f4d6c7223d04b0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f3f9bc00c874337" /><Relationship Type="http://schemas.openxmlformats.org/officeDocument/2006/relationships/notesMaster" Target="/ppt/notesMasters/notesMaster1.xml" Id="R1628458fc71549b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1728ca6f44024d87" /><Relationship Type="http://schemas.openxmlformats.org/officeDocument/2006/relationships/notesMaster" Target="/ppt/notesMasters/notesMaster1.xml" Id="Rc125896e211a4f3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a7248d9a9a249c7" /><Relationship Type="http://schemas.openxmlformats.org/officeDocument/2006/relationships/notesMaster" Target="/ppt/notesMasters/notesMaster1.xml" Id="R731047611358470e"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b4bce01d65844ba" /><Relationship Type="http://schemas.openxmlformats.org/officeDocument/2006/relationships/notesMaster" Target="/ppt/notesMasters/notesMaster1.xml" Id="R854b7ba145d44bc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7f8d4fd2bf024f99" /><Relationship Type="http://schemas.openxmlformats.org/officeDocument/2006/relationships/notesMaster" Target="/ppt/notesMasters/notesMaster1.xml" Id="R6c012402828a4fcc"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02b6e7798f104299" /><Relationship Type="http://schemas.openxmlformats.org/officeDocument/2006/relationships/notesMaster" Target="/ppt/notesMasters/notesMaster1.xml" Id="Rd94b662bd96546a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3a24a65ca9a47f6" /><Relationship Type="http://schemas.openxmlformats.org/officeDocument/2006/relationships/notesMaster" Target="/ppt/notesMasters/notesMaster1.xml" Id="Rf42ab2e3e71f4dc9"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4b104e4ecb0c4bb1" /><Relationship Type="http://schemas.openxmlformats.org/officeDocument/2006/relationships/notesMaster" Target="/ppt/notesMasters/notesMaster1.xml" Id="Ra2a69b473d6b42e7"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175f28d324404657" /><Relationship Type="http://schemas.openxmlformats.org/officeDocument/2006/relationships/notesMaster" Target="/ppt/notesMasters/notesMaster1.xml" Id="R6379eaea293e4e70"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a7e2b76bfb2440d5" /><Relationship Type="http://schemas.openxmlformats.org/officeDocument/2006/relationships/notesMaster" Target="/ppt/notesMasters/notesMaster1.xml" Id="R077134d9c0304c69"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a7e77e1135d4da8" /><Relationship Type="http://schemas.openxmlformats.org/officeDocument/2006/relationships/notesMaster" Target="/ppt/notesMasters/notesMaster1.xml" Id="R3fb8662b96494ceb"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66adb1a4d114f3a" /><Relationship Type="http://schemas.openxmlformats.org/officeDocument/2006/relationships/notesMaster" Target="/ppt/notesMasters/notesMaster1.xml" Id="R071edc86c88f4ac8"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b247aa01e22d45d8" /><Relationship Type="http://schemas.openxmlformats.org/officeDocument/2006/relationships/notesMaster" Target="/ppt/notesMasters/notesMaster1.xml" Id="Ra55cd184d9ed4873"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11e610a7cd8e4e4c" /><Relationship Type="http://schemas.openxmlformats.org/officeDocument/2006/relationships/notesMaster" Target="/ppt/notesMasters/notesMaster1.xml" Id="Rcc48666be97c4bdc"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1bc3d855e5914798" /><Relationship Type="http://schemas.openxmlformats.org/officeDocument/2006/relationships/notesMaster" Target="/ppt/notesMasters/notesMaster1.xml" Id="R8d20a5fab7b848b7"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f273a35e0dd647d2" /><Relationship Type="http://schemas.openxmlformats.org/officeDocument/2006/relationships/notesMaster" Target="/ppt/notesMasters/notesMaster1.xml" Id="R13703efb88de44e6"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6253274f12d4c5b" /><Relationship Type="http://schemas.openxmlformats.org/officeDocument/2006/relationships/notesMaster" Target="/ppt/notesMasters/notesMaster1.xml" Id="R10dbfbc1f85d483f"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6a86c71174534687" /><Relationship Type="http://schemas.openxmlformats.org/officeDocument/2006/relationships/notesMaster" Target="/ppt/notesMasters/notesMaster1.xml" Id="Racd3089104154552"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8028c152547340d1" /><Relationship Type="http://schemas.openxmlformats.org/officeDocument/2006/relationships/notesMaster" Target="/ppt/notesMasters/notesMaster1.xml" Id="Rf64db15f5831469f"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9b9549ba74644f1" /><Relationship Type="http://schemas.openxmlformats.org/officeDocument/2006/relationships/notesMaster" Target="/ppt/notesMasters/notesMaster1.xml" Id="R44e01f1e4ec04b1f"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ecb84db087394682" /><Relationship Type="http://schemas.openxmlformats.org/officeDocument/2006/relationships/notesMaster" Target="/ppt/notesMasters/notesMaster1.xml" Id="R8a016c35666541fc"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21a0f9229fb44ac3" /><Relationship Type="http://schemas.openxmlformats.org/officeDocument/2006/relationships/notesMaster" Target="/ppt/notesMasters/notesMaster1.xml" Id="R0070edf735184fc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3c46bc9563e44182" /><Relationship Type="http://schemas.openxmlformats.org/officeDocument/2006/relationships/notesMaster" Target="/ppt/notesMasters/notesMaster1.xml" Id="R2eac40e42a624c56"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43bf1931ffeb4606" /><Relationship Type="http://schemas.openxmlformats.org/officeDocument/2006/relationships/notesMaster" Target="/ppt/notesMasters/notesMaster1.xml" Id="Rb17c90e111104631"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350a6486bf49464c" /><Relationship Type="http://schemas.openxmlformats.org/officeDocument/2006/relationships/notesMaster" Target="/ppt/notesMasters/notesMaster1.xml" Id="R4c2740047a9a4b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d20360f525491e" /><Relationship Type="http://schemas.openxmlformats.org/officeDocument/2006/relationships/image" Target="/ppt/media/image.png" Id="Rbf237393429445c7" /><Relationship Type="http://schemas.openxmlformats.org/officeDocument/2006/relationships/image" Target="/ppt/media/image2.png" Id="Rc9cea2e5fff64dc0" /><Relationship Type="http://schemas.openxmlformats.org/officeDocument/2006/relationships/image" Target="/ppt/media/image.jpeg" Id="R6154633071904a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fbddac94091405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f237393429445c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9cea2e5fff64dc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54633071904ac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1e59f89b504ab1" /><Relationship Type="http://schemas.openxmlformats.org/officeDocument/2006/relationships/slideLayout" Target="/ppt/slideLayouts/slideLayout1.xml" Id="R51f41011e85844cd" /><Relationship Type="http://schemas.openxmlformats.org/officeDocument/2006/relationships/slideLayout" Target="/ppt/slideLayouts/slideLayout2.xml" Id="R4ff7ae5afd0945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f41011e85844cd"/>
    <p:sldLayoutId xmlns:r="http://schemas.openxmlformats.org/officeDocument/2006/relationships" id="2147483650" r:id="R4ff7ae5afd09450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e52cbb00efd4a82" /><Relationship Type="http://schemas.openxmlformats.org/officeDocument/2006/relationships/notesSlide" Target="/ppt/notesSlides/notesSlide1.xml" Id="R664c0c613c084d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3987b4b05da4b04" /><Relationship Type="http://schemas.openxmlformats.org/officeDocument/2006/relationships/notesSlide" Target="/ppt/notesSlides/notesSlide2.xml" Id="R01dc0b40cf1b4f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548717693b344f6" /><Relationship Type="http://schemas.openxmlformats.org/officeDocument/2006/relationships/notesSlide" Target="/ppt/notesSlides/notesSlide3.xml" Id="Rb2e4dda2e2cf439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4689bb7a174ff8" /><Relationship Type="http://schemas.openxmlformats.org/officeDocument/2006/relationships/notesSlide" Target="/ppt/notesSlides/notesSlide4.xml" Id="R6cf71ce42fbb4c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bb551a97fae47fb" /><Relationship Type="http://schemas.openxmlformats.org/officeDocument/2006/relationships/notesSlide" Target="/ppt/notesSlides/notesSlide5.xml" Id="R5a8e467b783b4e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7220f514abc4d27" /><Relationship Type="http://schemas.openxmlformats.org/officeDocument/2006/relationships/notesSlide" Target="/ppt/notesSlides/notesSlide6.xml" Id="R0fef0e1854b64ee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6a9e99b6af54bdb" /><Relationship Type="http://schemas.openxmlformats.org/officeDocument/2006/relationships/notesSlide" Target="/ppt/notesSlides/notesSlide7.xml" Id="R6a6d9d16cfa548d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25b2955a0744f15" /><Relationship Type="http://schemas.openxmlformats.org/officeDocument/2006/relationships/notesSlide" Target="/ppt/notesSlides/notesSlide8.xml" Id="R1428e86b9a0940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1570632af0a4164" /><Relationship Type="http://schemas.openxmlformats.org/officeDocument/2006/relationships/notesSlide" Target="/ppt/notesSlides/notesSlide9.xml" Id="R94ead834b241495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65876d6f6af412d" /><Relationship Type="http://schemas.openxmlformats.org/officeDocument/2006/relationships/notesSlide" Target="/ppt/notesSlides/notesSlide10.xml" Id="R27c783bf7259419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169bcca0494b5b" /><Relationship Type="http://schemas.openxmlformats.org/officeDocument/2006/relationships/notesSlide" Target="/ppt/notesSlides/notesSlide11.xml" Id="Rfcd90b30298040c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292a0b28ea74381" /><Relationship Type="http://schemas.openxmlformats.org/officeDocument/2006/relationships/notesSlide" Target="/ppt/notesSlides/notesSlide12.xml" Id="Re4c97514861a448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cac35720df34ed2" /><Relationship Type="http://schemas.openxmlformats.org/officeDocument/2006/relationships/notesSlide" Target="/ppt/notesSlides/notesSlide13.xml" Id="Rc481267235b74f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9784778a0db43e8" /><Relationship Type="http://schemas.openxmlformats.org/officeDocument/2006/relationships/notesSlide" Target="/ppt/notesSlides/notesSlide14.xml" Id="R115c18bdd97747e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c9e9adc93ef44b1" /><Relationship Type="http://schemas.openxmlformats.org/officeDocument/2006/relationships/notesSlide" Target="/ppt/notesSlides/notesSlide15.xml" Id="Rb800928fb108406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b77c5fb4d024092" /><Relationship Type="http://schemas.openxmlformats.org/officeDocument/2006/relationships/notesSlide" Target="/ppt/notesSlides/notesSlide16.xml" Id="R161aa69ca32f4a1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3f4968991d34d82" /><Relationship Type="http://schemas.openxmlformats.org/officeDocument/2006/relationships/notesSlide" Target="/ppt/notesSlides/notesSlide17.xml" Id="R0c19a9cb8c8e45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9110dd7bcc74016" /><Relationship Type="http://schemas.openxmlformats.org/officeDocument/2006/relationships/notesSlide" Target="/ppt/notesSlides/notesSlide18.xml" Id="Rc8f603268f05412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148409b8b0d4a99" /><Relationship Type="http://schemas.openxmlformats.org/officeDocument/2006/relationships/notesSlide" Target="/ppt/notesSlides/notesSlide19.xml" Id="Rb9b2b37cdb704d6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049b891dd6040e3" /><Relationship Type="http://schemas.openxmlformats.org/officeDocument/2006/relationships/notesSlide" Target="/ppt/notesSlides/notesSlide20.xml" Id="R66cc956afffc47c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a8d42e474a74341" /><Relationship Type="http://schemas.openxmlformats.org/officeDocument/2006/relationships/notesSlide" Target="/ppt/notesSlides/notesSlide21.xml" Id="R8000614036ac4e7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fef3351e46c4a7b" /><Relationship Type="http://schemas.openxmlformats.org/officeDocument/2006/relationships/notesSlide" Target="/ppt/notesSlides/notesSlide22.xml" Id="R0232b9cfbbe04ed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552495de9e841c6" /><Relationship Type="http://schemas.openxmlformats.org/officeDocument/2006/relationships/notesSlide" Target="/ppt/notesSlides/notesSlide23.xml" Id="Rbf162480097d487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82600fbb8f24e28" /><Relationship Type="http://schemas.openxmlformats.org/officeDocument/2006/relationships/notesSlide" Target="/ppt/notesSlides/notesSlide24.xml" Id="Rb9f60db582394b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ff1a7c161c04d5d" /><Relationship Type="http://schemas.openxmlformats.org/officeDocument/2006/relationships/notesSlide" Target="/ppt/notesSlides/notesSlide25.xml" Id="R7fdbbb6edf2b495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c23579fee32474a" /><Relationship Type="http://schemas.openxmlformats.org/officeDocument/2006/relationships/notesSlide" Target="/ppt/notesSlides/notesSlide26.xml" Id="R4298c996fe4c419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339c86d51d54ec0" /><Relationship Type="http://schemas.openxmlformats.org/officeDocument/2006/relationships/notesSlide" Target="/ppt/notesSlides/notesSlide27.xml" Id="R07e43a5886f1431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c9aa80dffb74b07" /><Relationship Type="http://schemas.openxmlformats.org/officeDocument/2006/relationships/notesSlide" Target="/ppt/notesSlides/notesSlide28.xml" Id="Rb12ef2117115417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496480ece094b20" /><Relationship Type="http://schemas.openxmlformats.org/officeDocument/2006/relationships/notesSlide" Target="/ppt/notesSlides/notesSlide29.xml" Id="R373a45f5f3c246e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58bc5d072b549c9" /><Relationship Type="http://schemas.openxmlformats.org/officeDocument/2006/relationships/notesSlide" Target="/ppt/notesSlides/notesSlide30.xml" Id="R81ec5be5f407492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fa3292a0666434e" /><Relationship Type="http://schemas.openxmlformats.org/officeDocument/2006/relationships/notesSlide" Target="/ppt/notesSlides/notesSlide31.xml" Id="R4f7aba32e6ec45e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bda5f15511441c3" /><Relationship Type="http://schemas.openxmlformats.org/officeDocument/2006/relationships/notesSlide" Target="/ppt/notesSlides/notesSlide32.xml" Id="R127429b620f74d9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497254b41214102" /><Relationship Type="http://schemas.openxmlformats.org/officeDocument/2006/relationships/notesSlide" Target="/ppt/notesSlides/notesSlide33.xml" Id="R732169d165a54b5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9b3ea5631354f6b" /><Relationship Type="http://schemas.openxmlformats.org/officeDocument/2006/relationships/notesSlide" Target="/ppt/notesSlides/notesSlide34.xml" Id="R5bac409fa2464ff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02862e4a7ea4567" /><Relationship Type="http://schemas.openxmlformats.org/officeDocument/2006/relationships/notesSlide" Target="/ppt/notesSlides/notesSlide35.xml" Id="R5b6654bb6e2244f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cd7267554ad437f" /><Relationship Type="http://schemas.openxmlformats.org/officeDocument/2006/relationships/notesSlide" Target="/ppt/notesSlides/notesSlide36.xml" Id="R4654eea704e24b8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1dec10aa04247a6" /><Relationship Type="http://schemas.openxmlformats.org/officeDocument/2006/relationships/notesSlide" Target="/ppt/notesSlides/notesSlide37.xml" Id="R512ef8b5d87f453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8cb025a8ae44d4f" /><Relationship Type="http://schemas.openxmlformats.org/officeDocument/2006/relationships/notesSlide" Target="/ppt/notesSlides/notesSlide38.xml" Id="R7766e34b7732462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0402679548a4acf" /><Relationship Type="http://schemas.openxmlformats.org/officeDocument/2006/relationships/notesSlide" Target="/ppt/notesSlides/notesSlide39.xml" Id="Rdee7404562a8432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43cd772cc684ff1" /><Relationship Type="http://schemas.openxmlformats.org/officeDocument/2006/relationships/notesSlide" Target="/ppt/notesSlides/notesSlide40.xml" Id="R916337848a534e5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3417002001e44ef" /><Relationship Type="http://schemas.openxmlformats.org/officeDocument/2006/relationships/notesSlide" Target="/ppt/notesSlides/notesSlide41.xml" Id="Rdb53837eaffd482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90ea3b314e3442d3" /><Relationship Type="http://schemas.openxmlformats.org/officeDocument/2006/relationships/notesSlide" Target="/ppt/notesSlides/notesSlide42.xml" Id="R7fa433e11c414750"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0c91b10dc6ff47f6" /><Relationship Type="http://schemas.openxmlformats.org/officeDocument/2006/relationships/notesSlide" Target="/ppt/notesSlides/notesSlide43.xml" Id="Rd4bc9568bf5d4bf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972fd6d6f664798" /><Relationship Type="http://schemas.openxmlformats.org/officeDocument/2006/relationships/notesSlide" Target="/ppt/notesSlides/notesSlide44.xml" Id="R1e79447860f241d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c9b7cbc5bd014b08" /><Relationship Type="http://schemas.openxmlformats.org/officeDocument/2006/relationships/notesSlide" Target="/ppt/notesSlides/notesSlide45.xml" Id="R256f5f9f011e4b37"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52084ff437545ae" /><Relationship Type="http://schemas.openxmlformats.org/officeDocument/2006/relationships/notesSlide" Target="/ppt/notesSlides/notesSlide46.xml" Id="R2f0af0991d22470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2d3fd6d8d18432a" /><Relationship Type="http://schemas.openxmlformats.org/officeDocument/2006/relationships/notesSlide" Target="/ppt/notesSlides/notesSlide47.xml" Id="R8218b1c7e0f949dd"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f5b7ef1ea4964e4b" /><Relationship Type="http://schemas.openxmlformats.org/officeDocument/2006/relationships/notesSlide" Target="/ppt/notesSlides/notesSlide48.xml" Id="R5ac91f1bbcf44b03"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3f7928834dc04984" /><Relationship Type="http://schemas.openxmlformats.org/officeDocument/2006/relationships/notesSlide" Target="/ppt/notesSlides/notesSlide49.xml" Id="R031e47f1745c4173"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387dc843317c459b" /><Relationship Type="http://schemas.openxmlformats.org/officeDocument/2006/relationships/notesSlide" Target="/ppt/notesSlides/notesSlide50.xml" Id="Rbcfcb0832b5a4caa"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e40483f4e104487" /><Relationship Type="http://schemas.openxmlformats.org/officeDocument/2006/relationships/notesSlide" Target="/ppt/notesSlides/notesSlide51.xml" Id="Rf79b00a88d3544eb"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d1e96b7720c941fb" /><Relationship Type="http://schemas.openxmlformats.org/officeDocument/2006/relationships/notesSlide" Target="/ppt/notesSlides/notesSlide52.xml" Id="R7e66398d7f424cf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e8f15f594d4c4c54" /><Relationship Type="http://schemas.openxmlformats.org/officeDocument/2006/relationships/notesSlide" Target="/ppt/notesSlides/notesSlide53.xml" Id="Racc2002793e54db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a10452287dc74cc4" /><Relationship Type="http://schemas.openxmlformats.org/officeDocument/2006/relationships/notesSlide" Target="/ppt/notesSlides/notesSlide54.xml" Id="R9924f89114774021"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c3c0dc544c3c4528" /><Relationship Type="http://schemas.openxmlformats.org/officeDocument/2006/relationships/notesSlide" Target="/ppt/notesSlides/notesSlide55.xml" Id="Rdf78378a876245e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1d747894b0d84e69" /><Relationship Type="http://schemas.openxmlformats.org/officeDocument/2006/relationships/notesSlide" Target="/ppt/notesSlides/notesSlide56.xml" Id="Rd052e52f031f4685"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a7aa6d227de74d12" /><Relationship Type="http://schemas.openxmlformats.org/officeDocument/2006/relationships/notesSlide" Target="/ppt/notesSlides/notesSlide57.xml" Id="R0dda7433cd944df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54433deb6d0e41a3" /><Relationship Type="http://schemas.openxmlformats.org/officeDocument/2006/relationships/notesSlide" Target="/ppt/notesSlides/notesSlide58.xml" Id="R20fba5b7e68040a2"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0440016f22b14c34" /><Relationship Type="http://schemas.openxmlformats.org/officeDocument/2006/relationships/notesSlide" Target="/ppt/notesSlides/notesSlide59.xml" Id="R9d14df3cb3ea4519"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a740bf2d09b44358" /><Relationship Type="http://schemas.openxmlformats.org/officeDocument/2006/relationships/notesSlide" Target="/ppt/notesSlides/notesSlide60.xml" Id="R9a940f69bbd34b9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e257f1d576cf487c" /><Relationship Type="http://schemas.openxmlformats.org/officeDocument/2006/relationships/notesSlide" Target="/ppt/notesSlides/notesSlide61.xml" Id="R7552e37ef9ec4761"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33f9c51935ba4544" /><Relationship Type="http://schemas.openxmlformats.org/officeDocument/2006/relationships/notesSlide" Target="/ppt/notesSlides/notesSlide62.xml" Id="R7c485c81ab324e74"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3a9d3ee74d5a4e47" /><Relationship Type="http://schemas.openxmlformats.org/officeDocument/2006/relationships/notesSlide" Target="/ppt/notesSlides/notesSlide63.xml" Id="R7b7891bd247b4851"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2f73e8f05c7b4168" /><Relationship Type="http://schemas.openxmlformats.org/officeDocument/2006/relationships/notesSlide" Target="/ppt/notesSlides/notesSlide64.xml" Id="R226570d3661448e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1cb3146432bc495a" /><Relationship Type="http://schemas.openxmlformats.org/officeDocument/2006/relationships/notesSlide" Target="/ppt/notesSlides/notesSlide65.xml" Id="Rc90b6f3d37d84868"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40a9eb4bc62f40d1" /><Relationship Type="http://schemas.openxmlformats.org/officeDocument/2006/relationships/notesSlide" Target="/ppt/notesSlides/notesSlide66.xml" Id="R61c3ed9e09ae47fb"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df163ba87a9d4d10" /><Relationship Type="http://schemas.openxmlformats.org/officeDocument/2006/relationships/notesSlide" Target="/ppt/notesSlides/notesSlide67.xml" Id="Re3ba4e3e25ca430e"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da79e437bb6e4e51" /><Relationship Type="http://schemas.openxmlformats.org/officeDocument/2006/relationships/notesSlide" Target="/ppt/notesSlides/notesSlide68.xml" Id="Rc290e36552c843c7"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c42eebcc751f491f" /><Relationship Type="http://schemas.openxmlformats.org/officeDocument/2006/relationships/notesSlide" Target="/ppt/notesSlides/notesSlide69.xml" Id="R9d2e8838b9ba43a6"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1134e0a6918c41cf" /><Relationship Type="http://schemas.openxmlformats.org/officeDocument/2006/relationships/notesSlide" Target="/ppt/notesSlides/notesSlide70.xml" Id="Rbfa8a409156a4edc"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b052f6575ef04577" /><Relationship Type="http://schemas.openxmlformats.org/officeDocument/2006/relationships/notesSlide" Target="/ppt/notesSlides/notesSlide71.xml" Id="R3077314310284673"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82133a714ae6442e" /><Relationship Type="http://schemas.openxmlformats.org/officeDocument/2006/relationships/notesSlide" Target="/ppt/notesSlides/notesSlide72.xml" Id="R6cb9ebd01a884e4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路加福音第22章</a:t>
            </a:r>
          </a:p>
          <a:p xmlns:a="http://schemas.openxmlformats.org/drawingml/2006/main">
            <a:pPr algn="ctr">
              <a:buNone/>
            </a:pPr>
            <a:r>
              <a:rPr sz="2000">
                <a:solidFill>
                  <a:srgbClr val="FFFFFF"/>
                </a:solidFill>
                <a:latin typeface="Georgia"/>
                <a:ea typeface="Georgia"/>
                <a:cs typeface="Georgia"/>
              </a:rPr>
              <a:t>Luke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  |  Luke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除酵節（又名逾越[節]）近了。</a:t>
            </a:r>
          </a:p>
          <a:p xmlns:a="http://schemas.openxmlformats.org/drawingml/2006/main">
            <a:pPr algn="ctr">
              <a:buNone/>
            </a:pPr>
            <a:r>
              <a:rPr sz="2800">
                <a:solidFill>
                  <a:srgbClr val="FFFFFF"/>
                </a:solidFill>
                <a:latin typeface="Georgia"/>
                <a:ea typeface="Georgia"/>
                <a:cs typeface="Georgia"/>
              </a:rPr>
              <a:t>Now the feast of unleavened bread drew nigh, which is called the Passover.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  |  Luke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祭司長和文士想法子怎麼才能殺害耶穌，是因他們懼怕百姓。</a:t>
            </a:r>
          </a:p>
          <a:p xmlns:a="http://schemas.openxmlformats.org/drawingml/2006/main">
            <a:pPr algn="ctr">
              <a:buNone/>
            </a:pPr>
            <a:r>
              <a:rPr sz="2400">
                <a:solidFill>
                  <a:srgbClr val="FFFFFF"/>
                </a:solidFill>
                <a:latin typeface="Georgia"/>
                <a:ea typeface="Georgia"/>
                <a:cs typeface="Georgia"/>
              </a:rPr>
              <a:t>And the chief priests and scribes sought how they might kill him; for they feared the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  |  Luke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這時，撒但入了那稱為加略人猶大的心；他本是十二門徒裏的一個。</a:t>
            </a:r>
          </a:p>
          <a:p xmlns:a="http://schemas.openxmlformats.org/drawingml/2006/main">
            <a:pPr algn="ctr">
              <a:buNone/>
            </a:pPr>
            <a:r>
              <a:rPr sz="2400">
                <a:solidFill>
                  <a:srgbClr val="FFFFFF"/>
                </a:solidFill>
                <a:latin typeface="Georgia"/>
                <a:ea typeface="Georgia"/>
                <a:cs typeface="Georgia"/>
              </a:rPr>
              <a:t>Then entered Satan into Judas surnamed Iscariot, being of the number of the twelve.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  |  Luke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他去和祭司長並守殿官商量，怎麼可以把耶穌交給他們。</a:t>
            </a:r>
          </a:p>
          <a:p xmlns:a="http://schemas.openxmlformats.org/drawingml/2006/main">
            <a:pPr algn="ctr">
              <a:buNone/>
            </a:pPr>
            <a:r>
              <a:rPr sz="2400">
                <a:solidFill>
                  <a:srgbClr val="FFFFFF"/>
                </a:solidFill>
                <a:latin typeface="Georgia"/>
                <a:ea typeface="Georgia"/>
                <a:cs typeface="Georgia"/>
              </a:rPr>
              <a:t>And he went his way, and communed with the chief priests and captains, how he might betray him unto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  |  Luke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他們歡喜，就約定給他銀子。</a:t>
            </a:r>
          </a:p>
          <a:p xmlns:a="http://schemas.openxmlformats.org/drawingml/2006/main">
            <a:pPr algn="ctr">
              <a:buNone/>
            </a:pPr>
            <a:r>
              <a:rPr sz="2800">
                <a:solidFill>
                  <a:srgbClr val="FFFFFF"/>
                </a:solidFill>
                <a:latin typeface="Georgia"/>
                <a:ea typeface="Georgia"/>
                <a:cs typeface="Georgia"/>
              </a:rPr>
              <a:t>And they were glad, and covenanted to give him money.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  |  Luke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他應允了，就找機會，要趁眾人不在跟前的時候把耶穌交給他們。</a:t>
            </a:r>
          </a:p>
          <a:p xmlns:a="http://schemas.openxmlformats.org/drawingml/2006/main">
            <a:pPr algn="ctr">
              <a:buNone/>
            </a:pPr>
            <a:r>
              <a:rPr sz="2400">
                <a:solidFill>
                  <a:srgbClr val="FFFFFF"/>
                </a:solidFill>
                <a:latin typeface="Georgia"/>
                <a:ea typeface="Georgia"/>
                <a:cs typeface="Georgia"/>
              </a:rPr>
              <a:t>And he promised, and sought opportunity to betray him unto them in the absence of the multitude.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22:7  |  Luke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除酵[節]，須宰逾越[羊羔]的那一天到了。</a:t>
            </a:r>
          </a:p>
          <a:p xmlns:a="http://schemas.openxmlformats.org/drawingml/2006/main">
            <a:pPr algn="ctr">
              <a:buNone/>
            </a:pPr>
            <a:r>
              <a:rPr sz="2800">
                <a:solidFill>
                  <a:srgbClr val="FFFFFF"/>
                </a:solidFill>
                <a:latin typeface="Georgia"/>
                <a:ea typeface="Georgia"/>
                <a:cs typeface="Georgia"/>
              </a:rPr>
              <a:t>Then came the day of unleavened bread, when the passover must be killed.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22:8  |  Luke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耶穌打發彼得、約翰，說：「你們去為我們預備逾越[節的筵席]，好叫我們吃。」</a:t>
            </a:r>
          </a:p>
          <a:p xmlns:a="http://schemas.openxmlformats.org/drawingml/2006/main">
            <a:pPr algn="ctr">
              <a:buNone/>
            </a:pPr>
            <a:r>
              <a:rPr sz="2400">
                <a:solidFill>
                  <a:srgbClr val="FFFFFF"/>
                </a:solidFill>
                <a:latin typeface="Georgia"/>
                <a:ea typeface="Georgia"/>
                <a:cs typeface="Georgia"/>
              </a:rPr>
              <a:t>And he sent Peter and John, saying, Go and prepare us the passover, that we may eat.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22:9  |  Luke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他們問他說：「要我們在哪裏預備？」</a:t>
            </a:r>
          </a:p>
          <a:p xmlns:a="http://schemas.openxmlformats.org/drawingml/2006/main">
            <a:pPr algn="ctr">
              <a:buNone/>
            </a:pPr>
            <a:r>
              <a:rPr sz="2800">
                <a:solidFill>
                  <a:srgbClr val="FFFFFF"/>
                </a:solidFill>
                <a:latin typeface="Georgia"/>
                <a:ea typeface="Georgia"/>
                <a:cs typeface="Georgia"/>
              </a:rPr>
              <a:t>And they said unto him, Where wilt thou that we prepare?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22:10  |  Luke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耶穌說：「你們進了城，必有人拿着一瓶水迎面而來，你們就跟着他，到他所進的房子裏去，</a:t>
            </a:r>
          </a:p>
          <a:p xmlns:a="http://schemas.openxmlformats.org/drawingml/2006/main">
            <a:pPr algn="ctr">
              <a:buNone/>
            </a:pPr>
            <a:r>
              <a:rPr sz="2100">
                <a:solidFill>
                  <a:srgbClr val="FFFFFF"/>
                </a:solidFill>
                <a:latin typeface="Georgia"/>
                <a:ea typeface="Georgia"/>
                <a:cs typeface="Georgia"/>
              </a:rPr>
              <a:t>And he said unto them, Behold, when ye are entered into the city, there shall a man meet you, bearing a pitcher of water; follow him into the house where he entereth 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22:11  |  Luke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對那家的主人說：『夫子說：客房在哪裏？我與門徒好在那裏吃逾越[節的筵席]。』</a:t>
            </a:r>
          </a:p>
          <a:p xmlns:a="http://schemas.openxmlformats.org/drawingml/2006/main">
            <a:pPr algn="ctr">
              <a:buNone/>
            </a:pPr>
            <a:r>
              <a:rPr sz="2100">
                <a:solidFill>
                  <a:srgbClr val="FFFFFF"/>
                </a:solidFill>
                <a:latin typeface="Georgia"/>
                <a:ea typeface="Georgia"/>
                <a:cs typeface="Georgia"/>
              </a:rPr>
              <a:t>And ye shall say unto the goodman of the house, The Master saith unto thee, Where is the guestchamber, where I shall eat the passover with my disciples?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22:12  |  Luke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他必指給你們擺設整齊的一間大樓，你們就在那裏預備。」</a:t>
            </a:r>
          </a:p>
          <a:p xmlns:a="http://schemas.openxmlformats.org/drawingml/2006/main">
            <a:pPr algn="ctr">
              <a:buNone/>
            </a:pPr>
            <a:r>
              <a:rPr sz="2800">
                <a:solidFill>
                  <a:srgbClr val="FFFFFF"/>
                </a:solidFill>
                <a:latin typeface="Georgia"/>
                <a:ea typeface="Georgia"/>
                <a:cs typeface="Georgia"/>
              </a:rPr>
              <a:t>And he shall shew you a large upper room furnished: there make ready.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22:13  |  Luke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他們去了，所遇見的正如耶穌所說的；他們就預備了逾越[節的筵席]。</a:t>
            </a:r>
          </a:p>
          <a:p xmlns:a="http://schemas.openxmlformats.org/drawingml/2006/main">
            <a:pPr algn="ctr">
              <a:buNone/>
            </a:pPr>
            <a:r>
              <a:rPr sz="2400">
                <a:solidFill>
                  <a:srgbClr val="FFFFFF"/>
                </a:solidFill>
                <a:latin typeface="Georgia"/>
                <a:ea typeface="Georgia"/>
                <a:cs typeface="Georgia"/>
              </a:rPr>
              <a:t>And they went, and found as he had said unto them: and they made ready the passover.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22:14  |  Luke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時候到了，耶穌坐席，使徒也和他同坐。</a:t>
            </a:r>
          </a:p>
          <a:p xmlns:a="http://schemas.openxmlformats.org/drawingml/2006/main">
            <a:pPr algn="ctr">
              <a:buNone/>
            </a:pPr>
            <a:r>
              <a:rPr sz="2800">
                <a:solidFill>
                  <a:srgbClr val="FFFFFF"/>
                </a:solidFill>
                <a:latin typeface="Georgia"/>
                <a:ea typeface="Georgia"/>
                <a:cs typeface="Georgia"/>
              </a:rPr>
              <a:t>And when the hour was come, he sat down, and the twelve apostles with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22:15  |  Luke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耶穌對他們說：「我很願意在受害以先和你們吃這逾越[節的筵席]。</a:t>
            </a:r>
          </a:p>
          <a:p xmlns:a="http://schemas.openxmlformats.org/drawingml/2006/main">
            <a:pPr algn="ctr">
              <a:buNone/>
            </a:pPr>
            <a:r>
              <a:rPr sz="2400">
                <a:solidFill>
                  <a:srgbClr val="FFFFFF"/>
                </a:solidFill>
                <a:latin typeface="Georgia"/>
                <a:ea typeface="Georgia"/>
                <a:cs typeface="Georgia"/>
              </a:rPr>
              <a:t>And he said unto them, With desire I have desired to eat this passover with you before I suffer: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22:16  |  Luke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我告訴你們，我不[再]吃[這筵席]，直到成就在神的國裏。」</a:t>
            </a:r>
          </a:p>
          <a:p xmlns:a="http://schemas.openxmlformats.org/drawingml/2006/main">
            <a:pPr algn="ctr">
              <a:buNone/>
            </a:pPr>
            <a:r>
              <a:rPr sz="2400">
                <a:solidFill>
                  <a:srgbClr val="FFFFFF"/>
                </a:solidFill>
                <a:latin typeface="Georgia"/>
                <a:ea typeface="Georgia"/>
                <a:cs typeface="Georgia"/>
              </a:rPr>
              <a:t>For I say unto you, I will not any more eat thereof, until it be fulfilled in the kingdom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22:17  |  Luke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耶穌接過杯來，祝謝了，說：「你們拿這個，大家分着喝。</a:t>
            </a:r>
          </a:p>
          <a:p xmlns:a="http://schemas.openxmlformats.org/drawingml/2006/main">
            <a:pPr algn="ctr">
              <a:buNone/>
            </a:pPr>
            <a:r>
              <a:rPr sz="2400">
                <a:solidFill>
                  <a:srgbClr val="FFFFFF"/>
                </a:solidFill>
                <a:latin typeface="Georgia"/>
                <a:ea typeface="Georgia"/>
                <a:cs typeface="Georgia"/>
              </a:rPr>
              <a:t>And he took the cup, and gave thanks, and said, Take this, and divide it among yourselves: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22:18  |  Luke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我告訴你們，從今以後，我不再喝這葡萄汁，直等神的國來到。」</a:t>
            </a:r>
          </a:p>
          <a:p xmlns:a="http://schemas.openxmlformats.org/drawingml/2006/main">
            <a:pPr algn="ctr">
              <a:buNone/>
            </a:pPr>
            <a:r>
              <a:rPr sz="2400">
                <a:solidFill>
                  <a:srgbClr val="FFFFFF"/>
                </a:solidFill>
                <a:latin typeface="Georgia"/>
                <a:ea typeface="Georgia"/>
                <a:cs typeface="Georgia"/>
              </a:rPr>
              <a:t>For I say unto you, I will not drink of the fruit of the vine, until the kingdom of God shall come.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22:19  |  Luke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又拿起餅來，祝謝了，就擘開，遞給他們，說：「這是我的身體，為你們捨的，你們也應當如此行，為的是記念我。」</a:t>
            </a:r>
          </a:p>
          <a:p xmlns:a="http://schemas.openxmlformats.org/drawingml/2006/main">
            <a:pPr algn="ctr">
              <a:buNone/>
            </a:pPr>
            <a:r>
              <a:rPr sz="2100">
                <a:solidFill>
                  <a:srgbClr val="FFFFFF"/>
                </a:solidFill>
                <a:latin typeface="Georgia"/>
                <a:ea typeface="Georgia"/>
                <a:cs typeface="Georgia"/>
              </a:rPr>
              <a:t>And he took bread, and gave thanks, and brake it, and gave unto them, saying, This is my body which is given for you: this do in remembrance of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22:20  |  Luke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飯後也照樣拿起杯來，說：「這杯是用我血所立的新約，是為你們流出來的。</a:t>
            </a:r>
          </a:p>
          <a:p xmlns:a="http://schemas.openxmlformats.org/drawingml/2006/main">
            <a:pPr algn="ctr">
              <a:buNone/>
            </a:pPr>
            <a:r>
              <a:rPr sz="2400">
                <a:solidFill>
                  <a:srgbClr val="FFFFFF"/>
                </a:solidFill>
                <a:latin typeface="Georgia"/>
                <a:ea typeface="Georgia"/>
                <a:cs typeface="Georgia"/>
              </a:rPr>
              <a:t>Likewise also the cup after supper, saying, This cup is the new testament in my blood, which is shed for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22:21  |  Luke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 那賣我之人的手與我一同在桌子上。</a:t>
            </a:r>
          </a:p>
          <a:p xmlns:a="http://schemas.openxmlformats.org/drawingml/2006/main">
            <a:pPr algn="ctr">
              <a:buNone/>
            </a:pPr>
            <a:r>
              <a:rPr sz="2800">
                <a:solidFill>
                  <a:srgbClr val="FFFFFF"/>
                </a:solidFill>
                <a:latin typeface="Georgia"/>
                <a:ea typeface="Georgia"/>
                <a:cs typeface="Georgia"/>
              </a:rPr>
              <a:t>But, behold, the hand of him that betrayeth me is with me on the table.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22:22  |  Luke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人子固然要照所預定的去世，但賣人子的人有禍了！」</a:t>
            </a:r>
          </a:p>
          <a:p xmlns:a="http://schemas.openxmlformats.org/drawingml/2006/main">
            <a:pPr algn="ctr">
              <a:buNone/>
            </a:pPr>
            <a:r>
              <a:rPr sz="2400">
                <a:solidFill>
                  <a:srgbClr val="FFFFFF"/>
                </a:solidFill>
                <a:latin typeface="Georgia"/>
                <a:ea typeface="Georgia"/>
                <a:cs typeface="Georgia"/>
              </a:rPr>
              <a:t>And truly the Son of man goeth, as it was determined: but woe unto that man by whom he is betrayed!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22:23  |  Luke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他們就彼此對問，是哪一個要做這事。</a:t>
            </a:r>
          </a:p>
          <a:p xmlns:a="http://schemas.openxmlformats.org/drawingml/2006/main">
            <a:pPr algn="ctr">
              <a:buNone/>
            </a:pPr>
            <a:r>
              <a:rPr sz="2400">
                <a:solidFill>
                  <a:srgbClr val="FFFFFF"/>
                </a:solidFill>
                <a:latin typeface="Georgia"/>
                <a:ea typeface="Georgia"/>
                <a:cs typeface="Georgia"/>
              </a:rPr>
              <a:t>And they began to enquire among themselves, which of them it was that should do this thing.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22:24  |  Luke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門徒起了爭論，他們中間哪一個可算為大。</a:t>
            </a:r>
          </a:p>
          <a:p xmlns:a="http://schemas.openxmlformats.org/drawingml/2006/main">
            <a:pPr algn="ctr">
              <a:buNone/>
            </a:pPr>
            <a:r>
              <a:rPr sz="2400">
                <a:solidFill>
                  <a:srgbClr val="FFFFFF"/>
                </a:solidFill>
                <a:latin typeface="Georgia"/>
                <a:ea typeface="Georgia"/>
                <a:cs typeface="Georgia"/>
              </a:rPr>
              <a:t>And there was also a strife among them, which of them should be accounted the greatest.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22:25  |  Luke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耶穌說：「外邦人有君王為主治理他們，那掌權管他們的稱為恩主。</a:t>
            </a:r>
          </a:p>
          <a:p xmlns:a="http://schemas.openxmlformats.org/drawingml/2006/main">
            <a:pPr algn="ctr">
              <a:buNone/>
            </a:pPr>
            <a:r>
              <a:rPr sz="2400">
                <a:solidFill>
                  <a:srgbClr val="FFFFFF"/>
                </a:solidFill>
                <a:latin typeface="Georgia"/>
                <a:ea typeface="Georgia"/>
                <a:cs typeface="Georgia"/>
              </a:rPr>
              <a:t>And he said unto them, The kings of the Gentiles exercise lordship over them; and they that exercise authority upon them are called benefactors.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22:26  |  Luke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但你們不可這樣；你們裏頭為大的，倒要像年幼的，為首領的，倒要像服事人的。</a:t>
            </a:r>
          </a:p>
          <a:p xmlns:a="http://schemas.openxmlformats.org/drawingml/2006/main">
            <a:pPr algn="ctr">
              <a:buNone/>
            </a:pPr>
            <a:r>
              <a:rPr sz="2400">
                <a:solidFill>
                  <a:srgbClr val="FFFFFF"/>
                </a:solidFill>
                <a:latin typeface="Georgia"/>
                <a:ea typeface="Georgia"/>
                <a:cs typeface="Georgia"/>
              </a:rPr>
              <a:t>But ye shall not be so: but he that is greatest among you, let him be as the younger; and he that is chief, as he that doth serve.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22:27  |  Luke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是誰為大？是坐席的呢？是服事人的呢？不是坐席的大嗎？然而，我在你們中間如同服事人的。</a:t>
            </a:r>
          </a:p>
          <a:p xmlns:a="http://schemas.openxmlformats.org/drawingml/2006/main">
            <a:pPr algn="ctr">
              <a:buNone/>
            </a:pPr>
            <a:r>
              <a:rPr sz="2400">
                <a:solidFill>
                  <a:srgbClr val="FFFFFF"/>
                </a:solidFill>
                <a:latin typeface="Georgia"/>
                <a:ea typeface="Georgia"/>
                <a:cs typeface="Georgia"/>
              </a:rPr>
              <a:t>For whether is greater, he that sitteth at meat, or he that serveth? is not he that sitteth at meat? but I am among you as he that serveth.</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22:28  |  Luke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我在磨煉之中，常和我同在的就是你們。</a:t>
            </a:r>
          </a:p>
          <a:p xmlns:a="http://schemas.openxmlformats.org/drawingml/2006/main">
            <a:pPr algn="ctr">
              <a:buNone/>
            </a:pPr>
            <a:r>
              <a:rPr sz="2800">
                <a:solidFill>
                  <a:srgbClr val="FFFFFF"/>
                </a:solidFill>
                <a:latin typeface="Georgia"/>
                <a:ea typeface="Georgia"/>
                <a:cs typeface="Georgia"/>
              </a:rPr>
              <a:t>Ye are they which have continued with me in my temptations.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22:29  |  Luke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我將國賜給你們，正如我父賜給我一樣，</a:t>
            </a:r>
          </a:p>
          <a:p xmlns:a="http://schemas.openxmlformats.org/drawingml/2006/main">
            <a:pPr algn="ctr">
              <a:buNone/>
            </a:pPr>
            <a:r>
              <a:rPr sz="2800">
                <a:solidFill>
                  <a:srgbClr val="FFFFFF"/>
                </a:solidFill>
                <a:latin typeface="Georgia"/>
                <a:ea typeface="Georgia"/>
                <a:cs typeface="Georgia"/>
              </a:rPr>
              <a:t>And I appoint unto you a kingdom, as my Father hath appointed unto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22:30  |  Luke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叫你們在我國裏，坐在我的席上吃喝，並且坐在寶座上，審判以色列十二個支派。」</a:t>
            </a:r>
          </a:p>
          <a:p xmlns:a="http://schemas.openxmlformats.org/drawingml/2006/main">
            <a:pPr algn="ctr">
              <a:buNone/>
            </a:pPr>
            <a:r>
              <a:rPr sz="2400">
                <a:solidFill>
                  <a:srgbClr val="FFFFFF"/>
                </a:solidFill>
                <a:latin typeface="Georgia"/>
                <a:ea typeface="Georgia"/>
                <a:cs typeface="Georgia"/>
              </a:rPr>
              <a:t>That ye may eat and drink at my table in my kingdom, and sit on thrones judging the twelve tribes of Israel.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22:31  |  Luke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[主又說]：「西門！西門！撒但想要得着你們，好篩你們像篩麥子一樣；</a:t>
            </a:r>
          </a:p>
          <a:p xmlns:a="http://schemas.openxmlformats.org/drawingml/2006/main">
            <a:pPr algn="ctr">
              <a:buNone/>
            </a:pPr>
            <a:r>
              <a:rPr sz="2400">
                <a:solidFill>
                  <a:srgbClr val="FFFFFF"/>
                </a:solidFill>
                <a:latin typeface="Georgia"/>
                <a:ea typeface="Georgia"/>
                <a:cs typeface="Georgia"/>
              </a:rPr>
              <a:t>And the Lord said, Simon, Simon, behold, Satan hath desired to have you, that he may sift you as wheat: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22:32  |  Luke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但我已經為你祈求，叫你不至於失了信心。你回頭以後，要堅固你的弟兄。」</a:t>
            </a:r>
          </a:p>
          <a:p xmlns:a="http://schemas.openxmlformats.org/drawingml/2006/main">
            <a:pPr algn="ctr">
              <a:buNone/>
            </a:pPr>
            <a:r>
              <a:rPr sz="2400">
                <a:solidFill>
                  <a:srgbClr val="FFFFFF"/>
                </a:solidFill>
                <a:latin typeface="Georgia"/>
                <a:ea typeface="Georgia"/>
                <a:cs typeface="Georgia"/>
              </a:rPr>
              <a:t>But I have prayed for thee, that thy faith fail not: and when thou art converted, strengthen thy brethren.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22:33  |  Luke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彼得說：「主啊，我就是同你下監，同你受死，也是甘心！」</a:t>
            </a:r>
          </a:p>
          <a:p xmlns:a="http://schemas.openxmlformats.org/drawingml/2006/main">
            <a:pPr algn="ctr">
              <a:buNone/>
            </a:pPr>
            <a:r>
              <a:rPr sz="2400">
                <a:solidFill>
                  <a:srgbClr val="FFFFFF"/>
                </a:solidFill>
                <a:latin typeface="Georgia"/>
                <a:ea typeface="Georgia"/>
                <a:cs typeface="Georgia"/>
              </a:rPr>
              <a:t>And he said unto him, Lord, I am ready to go with thee, both into prison, and to death.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22:34  |  Luke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耶穌說：「彼得，我告訴你，今日雞還沒有叫，你要三次說不認得我。」</a:t>
            </a:r>
          </a:p>
          <a:p xmlns:a="http://schemas.openxmlformats.org/drawingml/2006/main">
            <a:pPr algn="ctr">
              <a:buNone/>
            </a:pPr>
            <a:r>
              <a:rPr sz="2400">
                <a:solidFill>
                  <a:srgbClr val="FFFFFF"/>
                </a:solidFill>
                <a:latin typeface="Georgia"/>
                <a:ea typeface="Georgia"/>
                <a:cs typeface="Georgia"/>
              </a:rPr>
              <a:t>And he said, I tell thee, Peter, the cock shall not crow this day, before that thou shalt thrice deny that thou knowest 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22:35  |  Luke 22:35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耶穌又對他們說：「我差你們出去的時候，沒有錢囊，沒有口袋，沒有鞋，你們缺少甚麼沒有？」他們說：「沒有。」</a:t>
            </a:r>
          </a:p>
          <a:p xmlns:a="http://schemas.openxmlformats.org/drawingml/2006/main">
            <a:pPr algn="ctr">
              <a:buNone/>
            </a:pPr>
            <a:r>
              <a:rPr sz="2400">
                <a:solidFill>
                  <a:srgbClr val="FFFFFF"/>
                </a:solidFill>
                <a:latin typeface="Georgia"/>
                <a:ea typeface="Georgia"/>
                <a:cs typeface="Georgia"/>
              </a:rPr>
              <a:t>And he said unto them, When I sent you without purse, and scrip, and shoes, lacked ye any thing? And they said, Nothing.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22:36  |  Luke 22:36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耶穌說：「但如今有錢囊的可以帶着，有口袋的也可以帶着，沒有刀的要賣衣服買刀。</a:t>
            </a:r>
          </a:p>
          <a:p xmlns:a="http://schemas.openxmlformats.org/drawingml/2006/main">
            <a:pPr algn="ctr">
              <a:buNone/>
            </a:pPr>
            <a:r>
              <a:rPr sz="2100">
                <a:solidFill>
                  <a:srgbClr val="FFFFFF"/>
                </a:solidFill>
                <a:latin typeface="Georgia"/>
                <a:ea typeface="Georgia"/>
                <a:cs typeface="Georgia"/>
              </a:rPr>
              <a:t>Then said he unto them, But now, he that hath a purse, let him take it, and likewise his scrip: and he that hath no sword, let him sell his garment, and buy one.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22:37  |  Luke 22:37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我告訴你們，[經上]寫着說：『他被列在罪犯之中。』這話必應驗在我身上，因為那關係我的事必然成就。」</a:t>
            </a:r>
          </a:p>
          <a:p xmlns:a="http://schemas.openxmlformats.org/drawingml/2006/main">
            <a:pPr algn="ctr">
              <a:buNone/>
            </a:pPr>
            <a:r>
              <a:rPr sz="2100">
                <a:solidFill>
                  <a:srgbClr val="FFFFFF"/>
                </a:solidFill>
                <a:latin typeface="Georgia"/>
                <a:ea typeface="Georgia"/>
                <a:cs typeface="Georgia"/>
              </a:rPr>
              <a:t>For I say unto you, that this that is written must yet be accomplished in me, And he was reckoned among the transgressors: for the things concerning me have an end.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22:38  |  Luke 22:38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他們說：「主啊，請看！這裏有兩把刀。」耶穌說：「夠了。」</a:t>
            </a:r>
          </a:p>
          <a:p xmlns:a="http://schemas.openxmlformats.org/drawingml/2006/main">
            <a:pPr algn="ctr">
              <a:buNone/>
            </a:pPr>
            <a:r>
              <a:rPr sz="2400">
                <a:solidFill>
                  <a:srgbClr val="FFFFFF"/>
                </a:solidFill>
                <a:latin typeface="Georgia"/>
                <a:ea typeface="Georgia"/>
                <a:cs typeface="Georgia"/>
              </a:rPr>
              <a:t>And they said, Lord, behold, here are two swords. And he said unto them, It is enough.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22:39  |  Luke 22:39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耶穌出來，照常往橄欖山去，門徒也跟隨他。</a:t>
            </a:r>
          </a:p>
          <a:p xmlns:a="http://schemas.openxmlformats.org/drawingml/2006/main">
            <a:pPr algn="ctr">
              <a:buNone/>
            </a:pPr>
            <a:r>
              <a:rPr sz="2400">
                <a:solidFill>
                  <a:srgbClr val="FFFFFF"/>
                </a:solidFill>
                <a:latin typeface="Georgia"/>
                <a:ea typeface="Georgia"/>
                <a:cs typeface="Georgia"/>
              </a:rPr>
              <a:t>And he came out, and went, as he was wont, to the mount of Olives; and his disciples also followed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22:40  |  Luke 22:40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到了那地方，就對他們說：「你們要禱告，免得入了迷惑。」</a:t>
            </a:r>
          </a:p>
          <a:p xmlns:a="http://schemas.openxmlformats.org/drawingml/2006/main">
            <a:pPr algn="ctr">
              <a:buNone/>
            </a:pPr>
            <a:r>
              <a:rPr sz="2400">
                <a:solidFill>
                  <a:srgbClr val="FFFFFF"/>
                </a:solidFill>
                <a:latin typeface="Georgia"/>
                <a:ea typeface="Georgia"/>
                <a:cs typeface="Georgia"/>
              </a:rPr>
              <a:t>And when he was at the place, he said unto them, Pray that ye enter not into temptation.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22:41  |  Luke 22:41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於是離開他們約有扔一塊石頭那麼遠，跪下禱告，</a:t>
            </a:r>
          </a:p>
          <a:p xmlns:a="http://schemas.openxmlformats.org/drawingml/2006/main">
            <a:pPr algn="ctr">
              <a:buNone/>
            </a:pPr>
            <a:r>
              <a:rPr sz="2400">
                <a:solidFill>
                  <a:srgbClr val="FFFFFF"/>
                </a:solidFill>
                <a:latin typeface="Georgia"/>
                <a:ea typeface="Georgia"/>
                <a:cs typeface="Georgia"/>
              </a:rPr>
              <a:t>And he was withdrawn from them about a stone’s cast, and kneeled down, and prayed,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22:42  |  Luke 22:42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說：「父啊！你若願意，就把這杯撤去；然而，不要成就我的意思，只要成就你的意思。」</a:t>
            </a:r>
          </a:p>
          <a:p xmlns:a="http://schemas.openxmlformats.org/drawingml/2006/main">
            <a:pPr algn="ctr">
              <a:buNone/>
            </a:pPr>
            <a:r>
              <a:rPr sz="2400">
                <a:solidFill>
                  <a:srgbClr val="FFFFFF"/>
                </a:solidFill>
                <a:latin typeface="Georgia"/>
                <a:ea typeface="Georgia"/>
                <a:cs typeface="Georgia"/>
              </a:rPr>
              <a:t>Saying, Father, if thou be willing, remove this cup from me: nevertheless not my will, but thine, be done.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22:43  |  Luke 22:43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有一位天使從天上顯現，加添他的力量。</a:t>
            </a:r>
          </a:p>
          <a:p xmlns:a="http://schemas.openxmlformats.org/drawingml/2006/main">
            <a:pPr algn="ctr">
              <a:buNone/>
            </a:pPr>
            <a:r>
              <a:rPr sz="2800">
                <a:solidFill>
                  <a:srgbClr val="FFFFFF"/>
                </a:solidFill>
                <a:latin typeface="Georgia"/>
                <a:ea typeface="Georgia"/>
                <a:cs typeface="Georgia"/>
              </a:rPr>
              <a:t>And there appeared an angel unto him from heaven, strengthening him.</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22:44  |  Luke 22:44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耶穌極其傷痛，禱告更加懇切，汗珠如大血點滴在地上。</a:t>
            </a:r>
          </a:p>
          <a:p xmlns:a="http://schemas.openxmlformats.org/drawingml/2006/main">
            <a:pPr algn="ctr">
              <a:buNone/>
            </a:pPr>
            <a:r>
              <a:rPr sz="2400">
                <a:solidFill>
                  <a:srgbClr val="FFFFFF"/>
                </a:solidFill>
                <a:latin typeface="Georgia"/>
                <a:ea typeface="Georgia"/>
                <a:cs typeface="Georgia"/>
              </a:rPr>
              <a:t>And being in an agony he prayed more earnestly: and his sweat was as it were great drops of blood falling down to the ground.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22:45  |  Luke 22:45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禱告完了，就起來，到門徒那裏，見他們因為憂愁都睡着了，</a:t>
            </a:r>
          </a:p>
          <a:p xmlns:a="http://schemas.openxmlformats.org/drawingml/2006/main">
            <a:pPr algn="ctr">
              <a:buNone/>
            </a:pPr>
            <a:r>
              <a:rPr sz="2400">
                <a:solidFill>
                  <a:srgbClr val="FFFFFF"/>
                </a:solidFill>
                <a:latin typeface="Georgia"/>
                <a:ea typeface="Georgia"/>
                <a:cs typeface="Georgia"/>
              </a:rPr>
              <a:t>And when he rose up from prayer, and was come to his disciples, he found them sleeping for sorrow,</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22:46  |  Luke 22:46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就對他們說：「你們為甚麼睡覺呢？起來禱告，免得入了迷惑！」</a:t>
            </a:r>
          </a:p>
          <a:p xmlns:a="http://schemas.openxmlformats.org/drawingml/2006/main">
            <a:pPr algn="ctr">
              <a:buNone/>
            </a:pPr>
            <a:r>
              <a:rPr sz="2800">
                <a:solidFill>
                  <a:srgbClr val="FFFFFF"/>
                </a:solidFill>
                <a:latin typeface="Georgia"/>
                <a:ea typeface="Georgia"/>
                <a:cs typeface="Georgia"/>
              </a:rPr>
              <a:t>And said unto them, Why sleep ye? rise and pray, lest ye enter into temptation.</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22:47  |  Luke 22:47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說話之間，來了許多人。那十二個門徒裏名叫猶大的，走在前頭，就近耶穌，要與他親嘴。</a:t>
            </a:r>
          </a:p>
          <a:p xmlns:a="http://schemas.openxmlformats.org/drawingml/2006/main">
            <a:pPr algn="ctr">
              <a:buNone/>
            </a:pPr>
            <a:r>
              <a:rPr sz="2100">
                <a:solidFill>
                  <a:srgbClr val="FFFFFF"/>
                </a:solidFill>
                <a:latin typeface="Georgia"/>
                <a:ea typeface="Georgia"/>
                <a:cs typeface="Georgia"/>
              </a:rPr>
              <a:t>And while he yet spake, behold a multitude, and he that was called Judas, one of the twelve, went before them, and drew near unto Jesus to kiss him.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22:48  |  Luke 22:48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耶穌對他說：「猶大！你用親嘴[的暗號]賣人子嗎？」</a:t>
            </a:r>
          </a:p>
          <a:p xmlns:a="http://schemas.openxmlformats.org/drawingml/2006/main">
            <a:pPr algn="ctr">
              <a:buNone/>
            </a:pPr>
            <a:r>
              <a:rPr sz="2800">
                <a:solidFill>
                  <a:srgbClr val="FFFFFF"/>
                </a:solidFill>
                <a:latin typeface="Georgia"/>
                <a:ea typeface="Georgia"/>
                <a:cs typeface="Georgia"/>
              </a:rPr>
              <a:t>But Jesus said unto him, Judas, betrayest thou the Son of man with a kiss?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22:49  |  Luke 22:49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左右的人見光景不好，就說：「主啊！我們拿刀砍可以不可以？」</a:t>
            </a:r>
          </a:p>
          <a:p xmlns:a="http://schemas.openxmlformats.org/drawingml/2006/main">
            <a:pPr algn="ctr">
              <a:buNone/>
            </a:pPr>
            <a:r>
              <a:rPr sz="2400">
                <a:solidFill>
                  <a:srgbClr val="FFFFFF"/>
                </a:solidFill>
                <a:latin typeface="Georgia"/>
                <a:ea typeface="Georgia"/>
                <a:cs typeface="Georgia"/>
              </a:rPr>
              <a:t>When they which were about him saw what would follow, they said unto him, Lord, shall we smite with the sword?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22:50  |  Luke 22:50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內中有一個人把大祭司的僕人砍了一刀，削掉了他的右耳。</a:t>
            </a:r>
          </a:p>
          <a:p xmlns:a="http://schemas.openxmlformats.org/drawingml/2006/main">
            <a:pPr algn="ctr">
              <a:buNone/>
            </a:pPr>
            <a:r>
              <a:rPr sz="2800">
                <a:solidFill>
                  <a:srgbClr val="FFFFFF"/>
                </a:solidFill>
                <a:latin typeface="Georgia"/>
                <a:ea typeface="Georgia"/>
                <a:cs typeface="Georgia"/>
              </a:rPr>
              <a:t>And one of them smote the servant of the high priest, and cut off his right ear.</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22:51  |  Luke 22:51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耶穌說：「到了這個地步，由他們吧！」就摸那人的耳朵，把他治好了。</a:t>
            </a:r>
          </a:p>
          <a:p xmlns:a="http://schemas.openxmlformats.org/drawingml/2006/main">
            <a:pPr algn="ctr">
              <a:buNone/>
            </a:pPr>
            <a:r>
              <a:rPr sz="2400">
                <a:solidFill>
                  <a:srgbClr val="FFFFFF"/>
                </a:solidFill>
                <a:latin typeface="Georgia"/>
                <a:ea typeface="Georgia"/>
                <a:cs typeface="Georgia"/>
              </a:rPr>
              <a:t>And Jesus answered and said, Suffer ye thus far. And he touched his ear, and healed him.</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22:52  |  Luke 22:52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耶穌對那些來拿他的祭司長和守殿官並長老說：「你們帶着刀棒出來拿我，如同拿強盜嗎？</a:t>
            </a:r>
          </a:p>
          <a:p xmlns:a="http://schemas.openxmlformats.org/drawingml/2006/main">
            <a:pPr algn="ctr">
              <a:buNone/>
            </a:pPr>
            <a:r>
              <a:rPr sz="2100">
                <a:solidFill>
                  <a:srgbClr val="FFFFFF"/>
                </a:solidFill>
                <a:latin typeface="Georgia"/>
                <a:ea typeface="Georgia"/>
                <a:cs typeface="Georgia"/>
              </a:rPr>
              <a:t>Then Jesus said unto the chief priests, and captains of the temple, and the elders, which were come to him, Be ye come out, as against a thief, with swords and staves?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22:53  |  Luke 22:53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我天天同你們在殿裏，你們不下手拿我。現在卻是你們的時候，黑暗掌權了。」</a:t>
            </a:r>
          </a:p>
          <a:p xmlns:a="http://schemas.openxmlformats.org/drawingml/2006/main">
            <a:pPr algn="ctr">
              <a:buNone/>
            </a:pPr>
            <a:r>
              <a:rPr sz="2400">
                <a:solidFill>
                  <a:srgbClr val="FFFFFF"/>
                </a:solidFill>
                <a:latin typeface="Georgia"/>
                <a:ea typeface="Georgia"/>
                <a:cs typeface="Georgia"/>
              </a:rPr>
              <a:t>When I was daily with you in the temple, ye stretched forth no hands against me: but this is your hour, and the power of darkness.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22:54  |  Luke 22:54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他們拿住耶穌，把他帶到大祭司的宅裏。彼得遠遠地跟着。</a:t>
            </a:r>
          </a:p>
          <a:p xmlns:a="http://schemas.openxmlformats.org/drawingml/2006/main">
            <a:pPr algn="ctr">
              <a:buNone/>
            </a:pPr>
            <a:r>
              <a:rPr sz="2400">
                <a:solidFill>
                  <a:srgbClr val="FFFFFF"/>
                </a:solidFill>
                <a:latin typeface="Georgia"/>
                <a:ea typeface="Georgia"/>
                <a:cs typeface="Georgia"/>
              </a:rPr>
              <a:t>Then took they him, and led him, and brought him into the high priest’s house. And Peter followed afar off.</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22:55  |  Luke 22:55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他們在院子裏生了火，一同坐着；彼得也坐在他們中間。</a:t>
            </a:r>
          </a:p>
          <a:p xmlns:a="http://schemas.openxmlformats.org/drawingml/2006/main">
            <a:pPr algn="ctr">
              <a:buNone/>
            </a:pPr>
            <a:r>
              <a:rPr sz="2400">
                <a:solidFill>
                  <a:srgbClr val="FFFFFF"/>
                </a:solidFill>
                <a:latin typeface="Georgia"/>
                <a:ea typeface="Georgia"/>
                <a:cs typeface="Georgia"/>
              </a:rPr>
              <a:t>And when they had kindled a fire in the midst of the hall, and were set down together, Peter sat down among them.</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22:56  |  Luke 22:56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有一個使女看見彼得坐在[火]光裏，就定睛看他，說：「這個人素來也是同那人一夥的。」</a:t>
            </a:r>
          </a:p>
          <a:p xmlns:a="http://schemas.openxmlformats.org/drawingml/2006/main">
            <a:pPr algn="ctr">
              <a:buNone/>
            </a:pPr>
            <a:r>
              <a:rPr sz="2400">
                <a:solidFill>
                  <a:srgbClr val="FFFFFF"/>
                </a:solidFill>
                <a:latin typeface="Georgia"/>
                <a:ea typeface="Georgia"/>
                <a:cs typeface="Georgia"/>
              </a:rPr>
              <a:t>But a certain maid beheld him as he sat by the fire, and earnestly looked upon him, and said, This man was also with him.</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22:57  |  Luke 22:57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彼得卻不承認，說：「女子，我不認得他。」</a:t>
            </a:r>
          </a:p>
          <a:p xmlns:a="http://schemas.openxmlformats.org/drawingml/2006/main">
            <a:pPr algn="ctr">
              <a:buNone/>
            </a:pPr>
            <a:r>
              <a:rPr sz="2800">
                <a:solidFill>
                  <a:srgbClr val="FFFFFF"/>
                </a:solidFill>
                <a:latin typeface="Georgia"/>
                <a:ea typeface="Georgia"/>
                <a:cs typeface="Georgia"/>
              </a:rPr>
              <a:t>And he denied him, saying, Woman, I know him not.</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22:58  |  Luke 22:58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過了不多的時候，又有一個人看見他，說：「你也是他們一黨的。」彼得說：「你這個人！我不是。」</a:t>
            </a:r>
          </a:p>
          <a:p xmlns:a="http://schemas.openxmlformats.org/drawingml/2006/main">
            <a:pPr algn="ctr">
              <a:buNone/>
            </a:pPr>
            <a:r>
              <a:rPr sz="2400">
                <a:solidFill>
                  <a:srgbClr val="FFFFFF"/>
                </a:solidFill>
                <a:latin typeface="Georgia"/>
                <a:ea typeface="Georgia"/>
                <a:cs typeface="Georgia"/>
              </a:rPr>
              <a:t>And after a little while another saw him, and said, Thou art also of them. And Peter said, Man, I am not.</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22:59  |  Luke 22:59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約過了一小時，又有一個人極力地說：「他實在是同那人一夥的，因為他也是加利利人。」</a:t>
            </a:r>
          </a:p>
          <a:p xmlns:a="http://schemas.openxmlformats.org/drawingml/2006/main">
            <a:pPr algn="ctr">
              <a:buNone/>
            </a:pPr>
            <a:r>
              <a:rPr sz="2400">
                <a:solidFill>
                  <a:srgbClr val="FFFFFF"/>
                </a:solidFill>
                <a:latin typeface="Georgia"/>
                <a:ea typeface="Georgia"/>
                <a:cs typeface="Georgia"/>
              </a:rPr>
              <a:t>And about the space of one hour after another confidently affirmed, saying, Of a truth this fellow also was with him: for he is a Galilæan.</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22:60  |  Luke 22:60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彼得說：「你這個人！我不曉得你說的是甚麼！」正說話之間，雞就叫了。</a:t>
            </a:r>
          </a:p>
          <a:p xmlns:a="http://schemas.openxmlformats.org/drawingml/2006/main">
            <a:pPr algn="ctr">
              <a:buNone/>
            </a:pPr>
            <a:r>
              <a:rPr sz="2400">
                <a:solidFill>
                  <a:srgbClr val="FFFFFF"/>
                </a:solidFill>
                <a:latin typeface="Georgia"/>
                <a:ea typeface="Georgia"/>
                <a:cs typeface="Georgia"/>
              </a:rPr>
              <a:t>And Peter said, Man, I know not what thou sayest. And immediately, while he yet spake, the cock crew.</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22:61  |  Luke 22:61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主轉過身來看彼得，彼得便想起主對他所說的話：「今日雞叫以先，你要三次不認我。」</a:t>
            </a:r>
          </a:p>
          <a:p xmlns:a="http://schemas.openxmlformats.org/drawingml/2006/main">
            <a:pPr algn="ctr">
              <a:buNone/>
            </a:pPr>
            <a:r>
              <a:rPr sz="2100">
                <a:solidFill>
                  <a:srgbClr val="FFFFFF"/>
                </a:solidFill>
                <a:latin typeface="Georgia"/>
                <a:ea typeface="Georgia"/>
                <a:cs typeface="Georgia"/>
              </a:rPr>
              <a:t>And the Lord turned, and looked upon Peter. And Peter remembered the word of the Lord, how he had said unto him, Before the cock crow, thou shalt deny me thrice.</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22:62  |  Luke 22:62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他就出去痛哭。</a:t>
            </a:r>
          </a:p>
          <a:p xmlns:a="http://schemas.openxmlformats.org/drawingml/2006/main">
            <a:pPr algn="ctr">
              <a:buNone/>
            </a:pPr>
            <a:r>
              <a:rPr sz="2800">
                <a:solidFill>
                  <a:srgbClr val="FFFFFF"/>
                </a:solidFill>
                <a:latin typeface="Georgia"/>
                <a:ea typeface="Georgia"/>
                <a:cs typeface="Georgia"/>
              </a:rPr>
              <a:t>And Peter went out, and wept bitterly.</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22:63  |  Luke 22:63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看守耶穌的人戲弄他，打他，</a:t>
            </a:r>
          </a:p>
          <a:p xmlns:a="http://schemas.openxmlformats.org/drawingml/2006/main">
            <a:pPr algn="ctr">
              <a:buNone/>
            </a:pPr>
            <a:r>
              <a:rPr sz="2800">
                <a:solidFill>
                  <a:srgbClr val="FFFFFF"/>
                </a:solidFill>
                <a:latin typeface="Georgia"/>
                <a:ea typeface="Georgia"/>
                <a:cs typeface="Georgia"/>
              </a:rPr>
              <a:t>And the men that held Jesus mocked him, and smote him.</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22:64  |  Luke 22:64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又蒙着他的眼，問他說：「你是先知，告訴我們打你的是誰？」</a:t>
            </a:r>
          </a:p>
          <a:p xmlns:a="http://schemas.openxmlformats.org/drawingml/2006/main">
            <a:pPr algn="ctr">
              <a:buNone/>
            </a:pPr>
            <a:r>
              <a:rPr sz="2400">
                <a:solidFill>
                  <a:srgbClr val="FFFFFF"/>
                </a:solidFill>
                <a:latin typeface="Georgia"/>
                <a:ea typeface="Georgia"/>
                <a:cs typeface="Georgia"/>
              </a:rPr>
              <a:t>And when they had blindfolded him, they struck him on the face, and asked him, saying, Prophesy, who is it that smote thee?</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22:65  |  Luke 22:65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他們還用許多別的話辱罵他。</a:t>
            </a:r>
          </a:p>
          <a:p xmlns:a="http://schemas.openxmlformats.org/drawingml/2006/main">
            <a:pPr algn="ctr">
              <a:buNone/>
            </a:pPr>
            <a:r>
              <a:rPr sz="2800">
                <a:solidFill>
                  <a:srgbClr val="FFFFFF"/>
                </a:solidFill>
                <a:latin typeface="Georgia"/>
                <a:ea typeface="Georgia"/>
                <a:cs typeface="Georgia"/>
              </a:rPr>
              <a:t>And many other things blasphemously spake they against him.</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22:66  |  Luke 22:66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天一亮，民間的眾長老連祭司長帶文士都聚會， 把耶穌帶到他們的公會裏，</a:t>
            </a:r>
          </a:p>
          <a:p xmlns:a="http://schemas.openxmlformats.org/drawingml/2006/main">
            <a:pPr algn="ctr">
              <a:buNone/>
            </a:pPr>
            <a:r>
              <a:rPr sz="2400">
                <a:solidFill>
                  <a:srgbClr val="FFFFFF"/>
                </a:solidFill>
                <a:latin typeface="Georgia"/>
                <a:ea typeface="Georgia"/>
                <a:cs typeface="Georgia"/>
              </a:rPr>
              <a:t>And as soon as it was day, the elders of the people and the chief priests and the scribes came together, and led him into their council, saying,</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22:67  |  Luke 22:67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說：「你若是基督，就告訴我們。」耶穌說：「我若告訴你們，你們也不信；</a:t>
            </a:r>
          </a:p>
          <a:p xmlns:a="http://schemas.openxmlformats.org/drawingml/2006/main">
            <a:pPr algn="ctr">
              <a:buNone/>
            </a:pPr>
            <a:r>
              <a:rPr sz="2400">
                <a:solidFill>
                  <a:srgbClr val="FFFFFF"/>
                </a:solidFill>
                <a:latin typeface="Georgia"/>
                <a:ea typeface="Georgia"/>
                <a:cs typeface="Georgia"/>
              </a:rPr>
              <a:t>Art thou the Christ? tell us. And he said unto them, If I tell you, ye will not believe:</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22:68  |  Luke 22:68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我若問你們，你們也不回答。</a:t>
            </a:r>
          </a:p>
          <a:p xmlns:a="http://schemas.openxmlformats.org/drawingml/2006/main">
            <a:pPr algn="ctr">
              <a:buNone/>
            </a:pPr>
            <a:r>
              <a:rPr sz="2800">
                <a:solidFill>
                  <a:srgbClr val="FFFFFF"/>
                </a:solidFill>
                <a:latin typeface="Georgia"/>
                <a:ea typeface="Georgia"/>
                <a:cs typeface="Georgia"/>
              </a:rPr>
              <a:t>And if I also ask you, ye will not answer me, nor let me go.</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22:69  |  Luke 22:69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從今以後，人子要坐在神權能的右邊。」</a:t>
            </a:r>
          </a:p>
          <a:p xmlns:a="http://schemas.openxmlformats.org/drawingml/2006/main">
            <a:pPr algn="ctr">
              <a:buNone/>
            </a:pPr>
            <a:r>
              <a:rPr sz="2800">
                <a:solidFill>
                  <a:srgbClr val="FFFFFF"/>
                </a:solidFill>
                <a:latin typeface="Georgia"/>
                <a:ea typeface="Georgia"/>
                <a:cs typeface="Georgia"/>
              </a:rPr>
              <a:t>Hereafter shall the Son of man sit on the right hand of the power of God.</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22:70  |  Luke 22:70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他們都說：「這樣，你是神的兒子嗎？」耶穌說：「你們所說的是。」</a:t>
            </a:r>
          </a:p>
          <a:p xmlns:a="http://schemas.openxmlformats.org/drawingml/2006/main">
            <a:pPr algn="ctr">
              <a:buNone/>
            </a:pPr>
            <a:r>
              <a:rPr sz="2400">
                <a:solidFill>
                  <a:srgbClr val="FFFFFF"/>
                </a:solidFill>
                <a:latin typeface="Georgia"/>
                <a:ea typeface="Georgia"/>
                <a:cs typeface="Georgia"/>
              </a:rPr>
              <a:t>Then said they all, Art thou then the Son of God? And he said unto them, Ye say that I am.</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22:71  |  Luke 22:71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他們說：「何必再用見證呢？他親口所說的，我們都親自聽見了。」</a:t>
            </a:r>
          </a:p>
          <a:p xmlns:a="http://schemas.openxmlformats.org/drawingml/2006/main">
            <a:pPr algn="ctr">
              <a:buNone/>
            </a:pPr>
            <a:r>
              <a:rPr sz="2400">
                <a:solidFill>
                  <a:srgbClr val="FFFFFF"/>
                </a:solidFill>
                <a:latin typeface="Georgia"/>
                <a:ea typeface="Georgia"/>
                <a:cs typeface="Georgia"/>
              </a:rPr>
              <a:t>And they said, What need we any further witness? for we ourselves have heard of his own mouth.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2026-08-30T07:04:05.0250000Z</dcterms:created>
  <dcterms:modified xsi:type="dcterms:W3CDTF">2026-08-30T07:04:05.0250000Z</dcterms:modified>
</coreProperties>
</file>