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ca1bb528c6d4457" /><Relationship Type="http://schemas.openxmlformats.org/officeDocument/2006/relationships/extended-properties" Target="/docProps/app.xml" Id="Re979b77500cb4349" /><Relationship Type="http://schemas.openxmlformats.org/officeDocument/2006/relationships/officeDocument" Target="/ppt/presentation.xml" Id="R3e94565a240547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10e7b913e8460c"/>
  </p:sldMasterIdLst>
  <p:notesMasterIdLst>
    <p:notesMasterId xmlns:r="http://schemas.openxmlformats.org/officeDocument/2006/relationships" r:id="R5130e72749744dea"/>
  </p:notesMasterIdLst>
  <p:sldIdLst>
    <p:sldId xmlns:r="http://schemas.openxmlformats.org/officeDocument/2006/relationships" id="256" r:id="Re5d1a13593634815"/>
    <p:sldId xmlns:r="http://schemas.openxmlformats.org/officeDocument/2006/relationships" id="257" r:id="Rc432f2f7dc61438d"/>
    <p:sldId xmlns:r="http://schemas.openxmlformats.org/officeDocument/2006/relationships" id="258" r:id="R01718a4ea90a4019"/>
    <p:sldId xmlns:r="http://schemas.openxmlformats.org/officeDocument/2006/relationships" id="259" r:id="R3a3d9652b006482e"/>
    <p:sldId xmlns:r="http://schemas.openxmlformats.org/officeDocument/2006/relationships" id="260" r:id="R59676a6cef6a4ea9"/>
    <p:sldId xmlns:r="http://schemas.openxmlformats.org/officeDocument/2006/relationships" id="261" r:id="Rbfbbe91d7a644370"/>
    <p:sldId xmlns:r="http://schemas.openxmlformats.org/officeDocument/2006/relationships" id="262" r:id="R3c60475a2e324bd7"/>
    <p:sldId xmlns:r="http://schemas.openxmlformats.org/officeDocument/2006/relationships" id="263" r:id="Ra13bc83a1b7540b7"/>
    <p:sldId xmlns:r="http://schemas.openxmlformats.org/officeDocument/2006/relationships" id="264" r:id="R2823843936304a49"/>
    <p:sldId xmlns:r="http://schemas.openxmlformats.org/officeDocument/2006/relationships" id="265" r:id="R67b5a13e85e04387"/>
    <p:sldId xmlns:r="http://schemas.openxmlformats.org/officeDocument/2006/relationships" id="266" r:id="R2a2a035cf0e546c5"/>
    <p:sldId xmlns:r="http://schemas.openxmlformats.org/officeDocument/2006/relationships" id="267" r:id="Rc658769985d645ed"/>
    <p:sldId xmlns:r="http://schemas.openxmlformats.org/officeDocument/2006/relationships" id="268" r:id="Rb24b3413d9324767"/>
    <p:sldId xmlns:r="http://schemas.openxmlformats.org/officeDocument/2006/relationships" id="269" r:id="Re1f58c6e6e8440b7"/>
    <p:sldId xmlns:r="http://schemas.openxmlformats.org/officeDocument/2006/relationships" id="270" r:id="R21cd6d9085704820"/>
    <p:sldId xmlns:r="http://schemas.openxmlformats.org/officeDocument/2006/relationships" id="271" r:id="Rfba3d3d07b9e4826"/>
    <p:sldId xmlns:r="http://schemas.openxmlformats.org/officeDocument/2006/relationships" id="272" r:id="Rb58d819ee9ce4117"/>
    <p:sldId xmlns:r="http://schemas.openxmlformats.org/officeDocument/2006/relationships" id="273" r:id="R7f8a41593c2c49ae"/>
    <p:sldId xmlns:r="http://schemas.openxmlformats.org/officeDocument/2006/relationships" id="274" r:id="Rca40e3181dc545e2"/>
    <p:sldId xmlns:r="http://schemas.openxmlformats.org/officeDocument/2006/relationships" id="275" r:id="R7aab3a0ff4134900"/>
    <p:sldId xmlns:r="http://schemas.openxmlformats.org/officeDocument/2006/relationships" id="276" r:id="R09735011bbfb4e59"/>
    <p:sldId xmlns:r="http://schemas.openxmlformats.org/officeDocument/2006/relationships" id="277" r:id="R8dd04165c11a44ef"/>
    <p:sldId xmlns:r="http://schemas.openxmlformats.org/officeDocument/2006/relationships" id="278" r:id="R7ad5be2e32ad41b4"/>
    <p:sldId xmlns:r="http://schemas.openxmlformats.org/officeDocument/2006/relationships" id="279" r:id="Rd7379a3db77246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b8beeb42d84718" /><Relationship Type="http://schemas.openxmlformats.org/officeDocument/2006/relationships/slideMaster" Target="/ppt/slideMasters/slideMaster1.xml" Id="Ree10e7b913e8460c" /><Relationship Type="http://schemas.openxmlformats.org/officeDocument/2006/relationships/notesMaster" Target="/ppt/notesMasters/notesMaster1.xml" Id="R5130e72749744dea" /><Relationship Type="http://schemas.openxmlformats.org/officeDocument/2006/relationships/presProps" Target="/ppt/presProps.xml" Id="R335ebd9a29554b87" /><Relationship Type="http://schemas.openxmlformats.org/officeDocument/2006/relationships/tableStyles" Target="/ppt/tableStyles.xml" Id="Rcb76e959d4e5439d" /><Relationship Type="http://schemas.openxmlformats.org/officeDocument/2006/relationships/slide" Target="/ppt/slides/slide1.xml" Id="Re5d1a13593634815" /><Relationship Type="http://schemas.openxmlformats.org/officeDocument/2006/relationships/slide" Target="/ppt/slides/slide2.xml" Id="Rc432f2f7dc61438d" /><Relationship Type="http://schemas.openxmlformats.org/officeDocument/2006/relationships/slide" Target="/ppt/slides/slide3.xml" Id="R01718a4ea90a4019" /><Relationship Type="http://schemas.openxmlformats.org/officeDocument/2006/relationships/slide" Target="/ppt/slides/slide4.xml" Id="R3a3d9652b006482e" /><Relationship Type="http://schemas.openxmlformats.org/officeDocument/2006/relationships/slide" Target="/ppt/slides/slide5.xml" Id="R59676a6cef6a4ea9" /><Relationship Type="http://schemas.openxmlformats.org/officeDocument/2006/relationships/slide" Target="/ppt/slides/slide6.xml" Id="Rbfbbe91d7a644370" /><Relationship Type="http://schemas.openxmlformats.org/officeDocument/2006/relationships/slide" Target="/ppt/slides/slide7.xml" Id="R3c60475a2e324bd7" /><Relationship Type="http://schemas.openxmlformats.org/officeDocument/2006/relationships/slide" Target="/ppt/slides/slide8.xml" Id="Ra13bc83a1b7540b7" /><Relationship Type="http://schemas.openxmlformats.org/officeDocument/2006/relationships/slide" Target="/ppt/slides/slide9.xml" Id="R2823843936304a49" /><Relationship Type="http://schemas.openxmlformats.org/officeDocument/2006/relationships/slide" Target="/ppt/slides/slide10.xml" Id="R67b5a13e85e04387" /><Relationship Type="http://schemas.openxmlformats.org/officeDocument/2006/relationships/slide" Target="/ppt/slides/slide11.xml" Id="R2a2a035cf0e546c5" /><Relationship Type="http://schemas.openxmlformats.org/officeDocument/2006/relationships/slide" Target="/ppt/slides/slide12.xml" Id="Rc658769985d645ed" /><Relationship Type="http://schemas.openxmlformats.org/officeDocument/2006/relationships/slide" Target="/ppt/slides/slide13.xml" Id="Rb24b3413d9324767" /><Relationship Type="http://schemas.openxmlformats.org/officeDocument/2006/relationships/slide" Target="/ppt/slides/slide14.xml" Id="Re1f58c6e6e8440b7" /><Relationship Type="http://schemas.openxmlformats.org/officeDocument/2006/relationships/slide" Target="/ppt/slides/slide15.xml" Id="R21cd6d9085704820" /><Relationship Type="http://schemas.openxmlformats.org/officeDocument/2006/relationships/slide" Target="/ppt/slides/slide16.xml" Id="Rfba3d3d07b9e4826" /><Relationship Type="http://schemas.openxmlformats.org/officeDocument/2006/relationships/slide" Target="/ppt/slides/slide17.xml" Id="Rb58d819ee9ce4117" /><Relationship Type="http://schemas.openxmlformats.org/officeDocument/2006/relationships/slide" Target="/ppt/slides/slide18.xml" Id="R7f8a41593c2c49ae" /><Relationship Type="http://schemas.openxmlformats.org/officeDocument/2006/relationships/slide" Target="/ppt/slides/slide19.xml" Id="Rca40e3181dc545e2" /><Relationship Type="http://schemas.openxmlformats.org/officeDocument/2006/relationships/slide" Target="/ppt/slides/slide20.xml" Id="R7aab3a0ff4134900" /><Relationship Type="http://schemas.openxmlformats.org/officeDocument/2006/relationships/slide" Target="/ppt/slides/slide21.xml" Id="R09735011bbfb4e59" /><Relationship Type="http://schemas.openxmlformats.org/officeDocument/2006/relationships/slide" Target="/ppt/slides/slide22.xml" Id="R8dd04165c11a44ef" /><Relationship Type="http://schemas.openxmlformats.org/officeDocument/2006/relationships/slide" Target="/ppt/slides/slide23.xml" Id="R7ad5be2e32ad41b4" /><Relationship Type="http://schemas.openxmlformats.org/officeDocument/2006/relationships/slide" Target="/ppt/slides/slide24.xml" Id="Rd7379a3db77246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539eec7db941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e1e00227aa4572" /><Relationship Type="http://schemas.openxmlformats.org/officeDocument/2006/relationships/notesMaster" Target="/ppt/notesMasters/notesMaster1.xml" Id="R4e9d5854260f45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3d3d6f4d391488a" /><Relationship Type="http://schemas.openxmlformats.org/officeDocument/2006/relationships/notesMaster" Target="/ppt/notesMasters/notesMaster1.xml" Id="R60bfe14e39d14d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f87a050bbeb46eb" /><Relationship Type="http://schemas.openxmlformats.org/officeDocument/2006/relationships/notesMaster" Target="/ppt/notesMasters/notesMaster1.xml" Id="Rfffa7c64cfcb4e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fd6bb230424001" /><Relationship Type="http://schemas.openxmlformats.org/officeDocument/2006/relationships/notesMaster" Target="/ppt/notesMasters/notesMaster1.xml" Id="R1d1afb4537a340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73eabbdfd146b3" /><Relationship Type="http://schemas.openxmlformats.org/officeDocument/2006/relationships/notesMaster" Target="/ppt/notesMasters/notesMaster1.xml" Id="Rfff53db2af6540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5663cae5be42b4" /><Relationship Type="http://schemas.openxmlformats.org/officeDocument/2006/relationships/notesMaster" Target="/ppt/notesMasters/notesMaster1.xml" Id="Rcc7055bf3b314b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f49ce2da1c4f5c" /><Relationship Type="http://schemas.openxmlformats.org/officeDocument/2006/relationships/notesMaster" Target="/ppt/notesMasters/notesMaster1.xml" Id="R11c2949b9bf849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5a4293a864441d" /><Relationship Type="http://schemas.openxmlformats.org/officeDocument/2006/relationships/notesMaster" Target="/ppt/notesMasters/notesMaster1.xml" Id="R795224593a8748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ba6afff7bc4c33" /><Relationship Type="http://schemas.openxmlformats.org/officeDocument/2006/relationships/notesMaster" Target="/ppt/notesMasters/notesMaster1.xml" Id="Ra52e7fd376494d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de1c925c484c62" /><Relationship Type="http://schemas.openxmlformats.org/officeDocument/2006/relationships/notesMaster" Target="/ppt/notesMasters/notesMaster1.xml" Id="R4a688f09657340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f6407c44584f9c" /><Relationship Type="http://schemas.openxmlformats.org/officeDocument/2006/relationships/notesMaster" Target="/ppt/notesMasters/notesMaster1.xml" Id="R8eed6f1a9ab7469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c5360a6b5f44f7c" /><Relationship Type="http://schemas.openxmlformats.org/officeDocument/2006/relationships/notesMaster" Target="/ppt/notesMasters/notesMaster1.xml" Id="Radad44e3d4034ad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0484cff45e45cd" /><Relationship Type="http://schemas.openxmlformats.org/officeDocument/2006/relationships/notesMaster" Target="/ppt/notesMasters/notesMaster1.xml" Id="R9b0af5a009a840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2d8f82f9024a0f" /><Relationship Type="http://schemas.openxmlformats.org/officeDocument/2006/relationships/notesMaster" Target="/ppt/notesMasters/notesMaster1.xml" Id="R8936c80e787547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cddc6e9534c4f8c" /><Relationship Type="http://schemas.openxmlformats.org/officeDocument/2006/relationships/notesMaster" Target="/ppt/notesMasters/notesMaster1.xml" Id="R1df67419520b48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bace0d7285d4b89" /><Relationship Type="http://schemas.openxmlformats.org/officeDocument/2006/relationships/notesMaster" Target="/ppt/notesMasters/notesMaster1.xml" Id="R2dc6957c2c0e4a3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01e19db69f04bfb" /><Relationship Type="http://schemas.openxmlformats.org/officeDocument/2006/relationships/notesMaster" Target="/ppt/notesMasters/notesMaster1.xml" Id="R4f2be477dc0b4ff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e9edd359ffd4603" /><Relationship Type="http://schemas.openxmlformats.org/officeDocument/2006/relationships/notesMaster" Target="/ppt/notesMasters/notesMaster1.xml" Id="R56eb630d051345b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8c3f1856214b48" /><Relationship Type="http://schemas.openxmlformats.org/officeDocument/2006/relationships/notesMaster" Target="/ppt/notesMasters/notesMaster1.xml" Id="R62ad51efdee246e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d282cc8d5404f99" /><Relationship Type="http://schemas.openxmlformats.org/officeDocument/2006/relationships/notesMaster" Target="/ppt/notesMasters/notesMaster1.xml" Id="R198646d6c8e14e0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979b3848a78468a" /><Relationship Type="http://schemas.openxmlformats.org/officeDocument/2006/relationships/notesMaster" Target="/ppt/notesMasters/notesMaster1.xml" Id="Rbaf11e64b9b54c8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134406a00144460" /><Relationship Type="http://schemas.openxmlformats.org/officeDocument/2006/relationships/notesMaster" Target="/ppt/notesMasters/notesMaster1.xml" Id="R5828437385f94d8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001d14d20f24453" /><Relationship Type="http://schemas.openxmlformats.org/officeDocument/2006/relationships/notesMaster" Target="/ppt/notesMasters/notesMaster1.xml" Id="R87c890d3eecc4aa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39b0132a9fc48f4" /><Relationship Type="http://schemas.openxmlformats.org/officeDocument/2006/relationships/notesMaster" Target="/ppt/notesMasters/notesMaster1.xml" Id="Rebb5a4f28dbe41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f611d6f85d462a" /><Relationship Type="http://schemas.openxmlformats.org/officeDocument/2006/relationships/image" Target="/ppt/media/image.png" Id="Rddcad37755324a8e" /><Relationship Type="http://schemas.openxmlformats.org/officeDocument/2006/relationships/image" Target="/ppt/media/image2.png" Id="R3308dba262ca4b9d" /><Relationship Type="http://schemas.openxmlformats.org/officeDocument/2006/relationships/image" Target="/ppt/media/image.jpeg" Id="R9c98f257eebb4b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39f6c41ea04a5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dcad37755324a8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308dba262ca4b9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98f257eebb4bd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54c45bd646401f" /><Relationship Type="http://schemas.openxmlformats.org/officeDocument/2006/relationships/slideLayout" Target="/ppt/slideLayouts/slideLayout1.xml" Id="Radd7cdf76d594f67" /><Relationship Type="http://schemas.openxmlformats.org/officeDocument/2006/relationships/slideLayout" Target="/ppt/slideLayouts/slideLayout2.xml" Id="Rd252d4ba234a4d8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d7cdf76d594f67"/>
    <p:sldLayoutId xmlns:r="http://schemas.openxmlformats.org/officeDocument/2006/relationships" id="2147483650" r:id="Rd252d4ba234a4d8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e4820ff4d4e35" /><Relationship Type="http://schemas.openxmlformats.org/officeDocument/2006/relationships/notesSlide" Target="/ppt/notesSlides/notesSlide1.xml" Id="Rf67799cd616b4d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4fe12e40ce4084" /><Relationship Type="http://schemas.openxmlformats.org/officeDocument/2006/relationships/notesSlide" Target="/ppt/notesSlides/notesSlide2.xml" Id="R76d3f0830d464a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9d43f6fa044bf" /><Relationship Type="http://schemas.openxmlformats.org/officeDocument/2006/relationships/notesSlide" Target="/ppt/notesSlides/notesSlide3.xml" Id="Rc271f841915943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eb120c0564528" /><Relationship Type="http://schemas.openxmlformats.org/officeDocument/2006/relationships/notesSlide" Target="/ppt/notesSlides/notesSlide4.xml" Id="R7f2a4b401d2a4f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12a508f4d94043" /><Relationship Type="http://schemas.openxmlformats.org/officeDocument/2006/relationships/notesSlide" Target="/ppt/notesSlides/notesSlide5.xml" Id="R27e8e3a7114a47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13ca40766d42d0" /><Relationship Type="http://schemas.openxmlformats.org/officeDocument/2006/relationships/notesSlide" Target="/ppt/notesSlides/notesSlide6.xml" Id="R2275f62f1cfb45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30837ba9dd414d" /><Relationship Type="http://schemas.openxmlformats.org/officeDocument/2006/relationships/notesSlide" Target="/ppt/notesSlides/notesSlide7.xml" Id="Refc2a70318924d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99729cfcfc401e" /><Relationship Type="http://schemas.openxmlformats.org/officeDocument/2006/relationships/notesSlide" Target="/ppt/notesSlides/notesSlide8.xml" Id="Re3d8f758e9f34f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8e7ea3eeaf495e" /><Relationship Type="http://schemas.openxmlformats.org/officeDocument/2006/relationships/notesSlide" Target="/ppt/notesSlides/notesSlide9.xml" Id="Rb50337c7440341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d0c5ac7e414447" /><Relationship Type="http://schemas.openxmlformats.org/officeDocument/2006/relationships/notesSlide" Target="/ppt/notesSlides/notesSlide10.xml" Id="R596d3606cdd943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78b86ca8784594" /><Relationship Type="http://schemas.openxmlformats.org/officeDocument/2006/relationships/notesSlide" Target="/ppt/notesSlides/notesSlide11.xml" Id="R546f8cd2c3ca4c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86dcf345324401" /><Relationship Type="http://schemas.openxmlformats.org/officeDocument/2006/relationships/notesSlide" Target="/ppt/notesSlides/notesSlide12.xml" Id="R8a234ac7d9e44ed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e61a69e8544579" /><Relationship Type="http://schemas.openxmlformats.org/officeDocument/2006/relationships/notesSlide" Target="/ppt/notesSlides/notesSlide13.xml" Id="Rcb20c0d6430342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412b77f044563" /><Relationship Type="http://schemas.openxmlformats.org/officeDocument/2006/relationships/notesSlide" Target="/ppt/notesSlides/notesSlide14.xml" Id="R4158f3f14c1b42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d2d6aec97948dc" /><Relationship Type="http://schemas.openxmlformats.org/officeDocument/2006/relationships/notesSlide" Target="/ppt/notesSlides/notesSlide15.xml" Id="R03ff8aaa862b4b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e7b22481ab4979" /><Relationship Type="http://schemas.openxmlformats.org/officeDocument/2006/relationships/notesSlide" Target="/ppt/notesSlides/notesSlide16.xml" Id="R3c927d49c6f145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4ae85eb6c47df" /><Relationship Type="http://schemas.openxmlformats.org/officeDocument/2006/relationships/notesSlide" Target="/ppt/notesSlides/notesSlide17.xml" Id="Rca09139c629249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f0895295f64255" /><Relationship Type="http://schemas.openxmlformats.org/officeDocument/2006/relationships/notesSlide" Target="/ppt/notesSlides/notesSlide18.xml" Id="R85d3454dd11e407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8ca3efa49640d6" /><Relationship Type="http://schemas.openxmlformats.org/officeDocument/2006/relationships/notesSlide" Target="/ppt/notesSlides/notesSlide19.xml" Id="R5ca6340a992140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1fd1047d8d4699" /><Relationship Type="http://schemas.openxmlformats.org/officeDocument/2006/relationships/notesSlide" Target="/ppt/notesSlides/notesSlide20.xml" Id="R50a79e5bec9f43f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36d1641757495e" /><Relationship Type="http://schemas.openxmlformats.org/officeDocument/2006/relationships/notesSlide" Target="/ppt/notesSlides/notesSlide21.xml" Id="R56249b827f31478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b1a2d9d5194bde" /><Relationship Type="http://schemas.openxmlformats.org/officeDocument/2006/relationships/notesSlide" Target="/ppt/notesSlides/notesSlide22.xml" Id="R10bd83e84a5e425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53489db13248e3" /><Relationship Type="http://schemas.openxmlformats.org/officeDocument/2006/relationships/notesSlide" Target="/ppt/notesSlides/notesSlide23.xml" Id="R09073efb05cf408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e75f9135c4352" /><Relationship Type="http://schemas.openxmlformats.org/officeDocument/2006/relationships/notesSlide" Target="/ppt/notesSlides/notesSlide24.xml" Id="Rf39316c262d449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  |  Romans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信心軟弱的，你們要接納，但不要辯論所疑惑的事。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Him that is weak in the faith receive ye, but not to doubtful disputations.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14:2  |  Romans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有人信百物都可吃；但那軟弱的，只吃蔬菜。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one believeth that he may eat all things: another, who is weak, eateth herbs.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14:3  |  Romans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吃的人不可輕看不吃的人；不吃的人不可論斷吃的人；因為神已經收納他了。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him that eateth despise him that eateth not; and let not him which eateth not judge him that eateth: for God hath received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14:4  |  Romans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你是誰，竟論斷別人的僕人呢？他或站住或跌倒，自有他的主人在；而且他也必要站住，因為主能使他站住。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art thou that judgest another man’s servant? to his own master he standeth or falleth. Yea, he shall be holden up: for God is able to make him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14:5  |  Romans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有人看這日比那日強；有人看日日都是一樣。只是各人心裏要意見堅定。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man esteemeth one day above another: another esteemeth every day alike. Let every man be fully persuaded in his own mind.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14:6  |  Romans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守日的人是為主守的。吃的人是為主吃的，因他感謝神；不吃的人是為主不吃的，也感謝神。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regardeth the day, regardeth it unto the Lord; and he that regardeth not the day, to the Lord he doth not regard it. He that eateth, eateth to the Lord, for he giveth God thanks; and he that eateth not, to the Lord he eateth not, and giveth God thanks.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14:7  |  Romans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我們沒有一個人為自己活，也沒有一個人為自己死。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none of us liveth to himself, and no man dieth to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14:8  |  Romans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我們若活着，是為主而活；若死了，是為主而死。所以，我們或活或死總是主的人。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whether we live, we live unto the Lord; and whether we die, we die unto the Lord: whether we live therefore, or die, we are the Lord’s.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14:9  |  Romans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因此，基督死了，又活了，為要作死人並活人的主。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to this end Christ both died, and rose, and revived, that he might be Lord both of the dead and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14:10  |  Romans 14:10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你這個人，為甚麼論斷弟兄呢？又為甚麼輕看弟兄呢？因我們都要站在神的臺前。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why dost thou judge thy brother? or why dost thou set at nought thy brother? for we shall all stand before the judgment seat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14:11  |  Romans 14:11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[經上]寫着： 主說：我憑着我的永生起誓： 萬膝必向我跪拜； 萬口必向我承認。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written, As I live, saith the Lord, every knee shall bow to me, and every tongue shall confess 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14:12  |  Romans 14:12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這樣看來，我們各人必要將自己的事在神面前說明。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then every one of us shall give account of himself 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14:13  |  Romans 14:13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所以，我們不可再彼此論斷，寧可定意誰也不給弟兄放下絆腳跌人之物。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not therefore judge one another any more: but judge this rather, that no man put a stumblingblock or an occasion to fall in his brother’s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14:14  |  Romans 14:14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我憑着主耶穌確知深信，凡物本來沒有不潔淨的；惟獨人以為不潔淨的，在他就不潔淨了。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know, and am persuaded by the Lord Jesus, that there is nothing unclean of itself: but to him that esteemeth any thing to be unclean, to him it is unclean.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14:15  |  Romans 14:15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你若因食物叫弟兄憂愁，就不是按着愛人的道理行。基督已經替他死，你不可因你的食物叫他敗壞。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thy brother be grieved with thy meat, now walkest thou not charitably. Destroy not him with thy meat, for whom Christ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14:16  |  Romans 14:16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不可叫你的善被人毀謗；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not then your good be evil spoken 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14:17  |  Romans 14:17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因為神的國不在乎吃喝，只在乎公義、和平，並聖靈中的喜樂。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kingdom of God is not meat and drink; but righteousness, and peace, and joy in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14:18  |  Romans 14:18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在這幾樣上服事基督的，就為神所喜悅，又為人所稱許。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in these things serveth Christ is acceptable to God, and approved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14:19  |  Romans 14:19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所以，我們務要追求和睦的事與彼此建立[德行]的事。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us therefore follow after the things which make for peace, and things wherewith one may edify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14:20  |  Romans 14:20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不可因食物毀壞神的工程。凡物固然潔淨，但有人因食物叫人跌倒，就是他的罪了。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meat destroy not the work of God. All things indeed are pure; but it is evil for that man who eateth with offence.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14:21  |  Romans 14:21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無論是吃肉是喝酒，是甚麼別的事，叫弟兄跌倒，一概不做才好。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good neither to eat flesh, nor to drink wine, nor any thing whereby thy brother stumbleth, or is offended, or is made weak.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14:22  |  Romans 14:22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你有信心，就當在神面前守着。人在自己以為可行的事上能不自責，就有福了。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faith? have it to thyself before God. Happy is he that condemneth not himself in that thing which he alloweth.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14:23  |  Romans 14:23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若有疑心而吃的，就必有罪，因為他吃不是出於信心。凡不出於信心的都是罪。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doubteth is damned if he eat, because he eateth not of faith: for whatsoever is not of faith is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2026-08-30T07:09:26.5500000Z</dcterms:created>
  <dcterms:modified xsi:type="dcterms:W3CDTF">2026-08-30T07:09:26.5500000Z</dcterms:modified>
</coreProperties>
</file>