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e0b96ce44a457d" /><Relationship Type="http://schemas.openxmlformats.org/officeDocument/2006/relationships/extended-properties" Target="/docProps/app.xml" Id="Rc64364a6b8214cba" /><Relationship Type="http://schemas.openxmlformats.org/officeDocument/2006/relationships/officeDocument" Target="/ppt/presentation.xml" Id="R0dea36d7876243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7f357ecd1e4b91"/>
  </p:sldMasterIdLst>
  <p:notesMasterIdLst>
    <p:notesMasterId xmlns:r="http://schemas.openxmlformats.org/officeDocument/2006/relationships" r:id="Rb854f948328c4507"/>
  </p:notesMasterIdLst>
  <p:sldIdLst>
    <p:sldId xmlns:r="http://schemas.openxmlformats.org/officeDocument/2006/relationships" id="256" r:id="R693843c66d584b5f"/>
    <p:sldId xmlns:r="http://schemas.openxmlformats.org/officeDocument/2006/relationships" id="257" r:id="Rb807f19ebdf14b5e"/>
    <p:sldId xmlns:r="http://schemas.openxmlformats.org/officeDocument/2006/relationships" id="258" r:id="Re19c969b834844f7"/>
    <p:sldId xmlns:r="http://schemas.openxmlformats.org/officeDocument/2006/relationships" id="259" r:id="R381e55dfe98f4240"/>
    <p:sldId xmlns:r="http://schemas.openxmlformats.org/officeDocument/2006/relationships" id="260" r:id="Rc1a7191da0ef40d8"/>
    <p:sldId xmlns:r="http://schemas.openxmlformats.org/officeDocument/2006/relationships" id="261" r:id="R5507ed84f6ed4880"/>
    <p:sldId xmlns:r="http://schemas.openxmlformats.org/officeDocument/2006/relationships" id="262" r:id="Rf1d3fbec14474ecb"/>
    <p:sldId xmlns:r="http://schemas.openxmlformats.org/officeDocument/2006/relationships" id="263" r:id="R12c73607546044db"/>
    <p:sldId xmlns:r="http://schemas.openxmlformats.org/officeDocument/2006/relationships" id="264" r:id="R147a9a31c2194a80"/>
    <p:sldId xmlns:r="http://schemas.openxmlformats.org/officeDocument/2006/relationships" id="265" r:id="Rf155157d2fa343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cb38780eb94fc2" /><Relationship Type="http://schemas.openxmlformats.org/officeDocument/2006/relationships/slideMaster" Target="/ppt/slideMasters/slideMaster1.xml" Id="R247f357ecd1e4b91" /><Relationship Type="http://schemas.openxmlformats.org/officeDocument/2006/relationships/notesMaster" Target="/ppt/notesMasters/notesMaster1.xml" Id="Rb854f948328c4507" /><Relationship Type="http://schemas.openxmlformats.org/officeDocument/2006/relationships/presProps" Target="/ppt/presProps.xml" Id="Rf7d19ed49907474a" /><Relationship Type="http://schemas.openxmlformats.org/officeDocument/2006/relationships/tableStyles" Target="/ppt/tableStyles.xml" Id="R3a09e7f5a6384d5c" /><Relationship Type="http://schemas.openxmlformats.org/officeDocument/2006/relationships/slide" Target="/ppt/slides/slide1.xml" Id="R693843c66d584b5f" /><Relationship Type="http://schemas.openxmlformats.org/officeDocument/2006/relationships/slide" Target="/ppt/slides/slide2.xml" Id="Rb807f19ebdf14b5e" /><Relationship Type="http://schemas.openxmlformats.org/officeDocument/2006/relationships/slide" Target="/ppt/slides/slide3.xml" Id="Re19c969b834844f7" /><Relationship Type="http://schemas.openxmlformats.org/officeDocument/2006/relationships/slide" Target="/ppt/slides/slide4.xml" Id="R381e55dfe98f4240" /><Relationship Type="http://schemas.openxmlformats.org/officeDocument/2006/relationships/slide" Target="/ppt/slides/slide5.xml" Id="Rc1a7191da0ef40d8" /><Relationship Type="http://schemas.openxmlformats.org/officeDocument/2006/relationships/slide" Target="/ppt/slides/slide6.xml" Id="R5507ed84f6ed4880" /><Relationship Type="http://schemas.openxmlformats.org/officeDocument/2006/relationships/slide" Target="/ppt/slides/slide7.xml" Id="Rf1d3fbec14474ecb" /><Relationship Type="http://schemas.openxmlformats.org/officeDocument/2006/relationships/slide" Target="/ppt/slides/slide8.xml" Id="R12c73607546044db" /><Relationship Type="http://schemas.openxmlformats.org/officeDocument/2006/relationships/slide" Target="/ppt/slides/slide9.xml" Id="R147a9a31c2194a80" /><Relationship Type="http://schemas.openxmlformats.org/officeDocument/2006/relationships/slide" Target="/ppt/slides/slide10.xml" Id="Rf155157d2fa343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743b8d30d24b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66383872054077" /><Relationship Type="http://schemas.openxmlformats.org/officeDocument/2006/relationships/notesMaster" Target="/ppt/notesMasters/notesMaster1.xml" Id="R617d7965946b43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8c4f4e0a314339" /><Relationship Type="http://schemas.openxmlformats.org/officeDocument/2006/relationships/notesMaster" Target="/ppt/notesMasters/notesMaster1.xml" Id="R34c39e6070b34c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036cca228f4337" /><Relationship Type="http://schemas.openxmlformats.org/officeDocument/2006/relationships/notesMaster" Target="/ppt/notesMasters/notesMaster1.xml" Id="Ra4b002397c5840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07673ba317416a" /><Relationship Type="http://schemas.openxmlformats.org/officeDocument/2006/relationships/notesMaster" Target="/ppt/notesMasters/notesMaster1.xml" Id="R5090564a37744e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7a6cb2a2d046ca" /><Relationship Type="http://schemas.openxmlformats.org/officeDocument/2006/relationships/notesMaster" Target="/ppt/notesMasters/notesMaster1.xml" Id="Rfeac33c0f02948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23f1d6aefc42b1" /><Relationship Type="http://schemas.openxmlformats.org/officeDocument/2006/relationships/notesMaster" Target="/ppt/notesMasters/notesMaster1.xml" Id="Rf18ab85e6e1644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1289d6b6304da3" /><Relationship Type="http://schemas.openxmlformats.org/officeDocument/2006/relationships/notesMaster" Target="/ppt/notesMasters/notesMaster1.xml" Id="R1f7ef09a20dc46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d79f4a8f494d8d" /><Relationship Type="http://schemas.openxmlformats.org/officeDocument/2006/relationships/notesMaster" Target="/ppt/notesMasters/notesMaster1.xml" Id="Rf25e4b89c01742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92a7abba9a431f" /><Relationship Type="http://schemas.openxmlformats.org/officeDocument/2006/relationships/notesMaster" Target="/ppt/notesMasters/notesMaster1.xml" Id="Rc67d79a02f434fb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e5fa595278421c" /><Relationship Type="http://schemas.openxmlformats.org/officeDocument/2006/relationships/notesMaster" Target="/ppt/notesMasters/notesMaster1.xml" Id="R4e8712ef2d06488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b25798b70347cd" /><Relationship Type="http://schemas.openxmlformats.org/officeDocument/2006/relationships/image" Target="/ppt/media/image.png" Id="R85ec0df7db214edf" /><Relationship Type="http://schemas.openxmlformats.org/officeDocument/2006/relationships/image" Target="/ppt/media/image2.png" Id="Rc72c4025dced4368" /><Relationship Type="http://schemas.openxmlformats.org/officeDocument/2006/relationships/image" Target="/ppt/media/image.jpeg" Id="Re173544534a04bb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a066080852435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5ec0df7db214ed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72c4025dced436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3544534a04bb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345927254440ec" /><Relationship Type="http://schemas.openxmlformats.org/officeDocument/2006/relationships/slideLayout" Target="/ppt/slideLayouts/slideLayout1.xml" Id="R05ad9eb7b68b40a5" /><Relationship Type="http://schemas.openxmlformats.org/officeDocument/2006/relationships/slideLayout" Target="/ppt/slideLayouts/slideLayout2.xml" Id="R7967faa092d54d1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ad9eb7b68b40a5"/>
    <p:sldLayoutId xmlns:r="http://schemas.openxmlformats.org/officeDocument/2006/relationships" id="2147483650" r:id="R7967faa092d54d1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0b392adf7f48e5" /><Relationship Type="http://schemas.openxmlformats.org/officeDocument/2006/relationships/notesSlide" Target="/ppt/notesSlides/notesSlide1.xml" Id="Raa4984dfa80441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56c5e62f964085" /><Relationship Type="http://schemas.openxmlformats.org/officeDocument/2006/relationships/notesSlide" Target="/ppt/notesSlides/notesSlide2.xml" Id="R3b822c165f0441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02afc7ced2447c" /><Relationship Type="http://schemas.openxmlformats.org/officeDocument/2006/relationships/notesSlide" Target="/ppt/notesSlides/notesSlide3.xml" Id="R9aa4ab7c314c4e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d5f552ebeb4ad0" /><Relationship Type="http://schemas.openxmlformats.org/officeDocument/2006/relationships/notesSlide" Target="/ppt/notesSlides/notesSlide4.xml" Id="Rd2196d02eb7a4b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496c8604ba4f2b" /><Relationship Type="http://schemas.openxmlformats.org/officeDocument/2006/relationships/notesSlide" Target="/ppt/notesSlides/notesSlide5.xml" Id="R06edc2d706e243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2c584a5448459e" /><Relationship Type="http://schemas.openxmlformats.org/officeDocument/2006/relationships/notesSlide" Target="/ppt/notesSlides/notesSlide6.xml" Id="R3b5154ac842643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b01889961c4c86" /><Relationship Type="http://schemas.openxmlformats.org/officeDocument/2006/relationships/notesSlide" Target="/ppt/notesSlides/notesSlide7.xml" Id="Rdd24b8fd3c034d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0466709b204d45" /><Relationship Type="http://schemas.openxmlformats.org/officeDocument/2006/relationships/notesSlide" Target="/ppt/notesSlides/notesSlide8.xml" Id="Rb68c5f9a268b42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f5de4eb1d54aaa" /><Relationship Type="http://schemas.openxmlformats.org/officeDocument/2006/relationships/notesSlide" Target="/ppt/notesSlides/notesSlide9.xml" Id="R4abfcd3987a545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179fe965404276" /><Relationship Type="http://schemas.openxmlformats.org/officeDocument/2006/relationships/notesSlide" Target="/ppt/notesSlides/notesSlide10.xml" Id="R28beb77c2f9946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98:1  |  Psalms 98:1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一篇詩。 你們要向耶和華唱新歌！ 因為他行過奇妙的事； 他的右手和聖臂施行救恩。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Psalm. O sing unto the LORD a new song; for he hath done marvellous things: his right hand, and his holy arm, hath gotten him the victory.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98:2  |  Psalms 98:2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耶和華發明了他的救恩， 在列邦人眼前顯出公義；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made known his salvation: his righteousness hath he openly shewed in the sight of the heathen.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98:3  |  Psalms 98:3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記念他向以色列家所發的慈愛，所憑的信實。 地的四極都看見我們神的救恩。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remembered his mercy and his truth toward the house of Israel: all the ends of the earth have seen the salvation of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98:4  |  Psalms 98:4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全地都要向耶和華歡樂； 要發起大聲，歡呼歌頌！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a joyful noise unto the LORD, all the earth: make a loud noise, and rejoice, and sing praise.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98:5  |  Psalms 98:5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要用琴歌頌耶和華， 用琴和詩歌的聲音歌頌他！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 with the harp; with the harp, and the voice of a psalm.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98:6  |  Psalms 98:6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用號和角聲， 在大君王耶和華面前歡呼！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trumpets and sound of cornet make a joyful noise before the LORD, the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98:7  |  Psalms 98:7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願海和其中所充滿的澎湃； 世界和住在其間的也要發聲。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sea roar, and the fulness thereof; the world, and they that dwell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98:8  |  Psalms 98:8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願大水拍手； 願諸山在耶和華面前一同歡呼；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floods clap their hands: let the hills be joyful together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98:9  |  Psalms 98:9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因為他來要審判遍地。 他要按公義審判世界， 按公正審判萬民。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LORD; for he cometh to judge the earth: with righteousness shall he judge the world, and the people with equity.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2026-08-30T04:27:53.8900000Z</dcterms:created>
  <dcterms:modified xsi:type="dcterms:W3CDTF">2026-08-30T04:27:53.8900000Z</dcterms:modified>
</coreProperties>
</file>