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8e3dfab4f274473" /><Relationship Type="http://schemas.openxmlformats.org/officeDocument/2006/relationships/extended-properties" Target="/docProps/app.xml" Id="R997b599a44f04e2a" /><Relationship Type="http://schemas.openxmlformats.org/officeDocument/2006/relationships/officeDocument" Target="/ppt/presentation.xml" Id="R47a37ee321b4432a" /></Relationships>
</file>

<file path=ppt/presentation.xml><?xml version="1.0" encoding="utf-8"?>
<p:presentation xmlns:p="http://schemas.openxmlformats.org/presentationml/2006/main">
  <p:sldMasterIdLst>
    <p:sldMasterId xmlns:r="http://schemas.openxmlformats.org/officeDocument/2006/relationships" id="2147483648" r:id="R86df037fb668463d"/>
  </p:sldMasterIdLst>
  <p:notesMasterIdLst>
    <p:notesMasterId xmlns:r="http://schemas.openxmlformats.org/officeDocument/2006/relationships" r:id="R9c716a35db2d44d6"/>
  </p:notesMasterIdLst>
  <p:sldIdLst>
    <p:sldId xmlns:r="http://schemas.openxmlformats.org/officeDocument/2006/relationships" id="256" r:id="R706d08c454774a9c"/>
    <p:sldId xmlns:r="http://schemas.openxmlformats.org/officeDocument/2006/relationships" id="257" r:id="R22d55f72c7794e66"/>
    <p:sldId xmlns:r="http://schemas.openxmlformats.org/officeDocument/2006/relationships" id="258" r:id="Rb7901a76922a4868"/>
    <p:sldId xmlns:r="http://schemas.openxmlformats.org/officeDocument/2006/relationships" id="259" r:id="R9cd7fc2a6723492b"/>
    <p:sldId xmlns:r="http://schemas.openxmlformats.org/officeDocument/2006/relationships" id="260" r:id="Rb1131ae4a48d42c1"/>
    <p:sldId xmlns:r="http://schemas.openxmlformats.org/officeDocument/2006/relationships" id="261" r:id="R8602d47070404ebf"/>
    <p:sldId xmlns:r="http://schemas.openxmlformats.org/officeDocument/2006/relationships" id="262" r:id="R5b7f5f2e4f9e4541"/>
    <p:sldId xmlns:r="http://schemas.openxmlformats.org/officeDocument/2006/relationships" id="263" r:id="R5d5fa3c033cd4ff9"/>
    <p:sldId xmlns:r="http://schemas.openxmlformats.org/officeDocument/2006/relationships" id="264" r:id="R881798fdff254a4d"/>
    <p:sldId xmlns:r="http://schemas.openxmlformats.org/officeDocument/2006/relationships" id="265" r:id="R9cea3eea7be045aa"/>
    <p:sldId xmlns:r="http://schemas.openxmlformats.org/officeDocument/2006/relationships" id="266" r:id="R0fba029f81334955"/>
    <p:sldId xmlns:r="http://schemas.openxmlformats.org/officeDocument/2006/relationships" id="267" r:id="Rc9167d07021c432b"/>
    <p:sldId xmlns:r="http://schemas.openxmlformats.org/officeDocument/2006/relationships" id="268" r:id="R059174d8b59e489e"/>
    <p:sldId xmlns:r="http://schemas.openxmlformats.org/officeDocument/2006/relationships" id="269" r:id="R6f8d67fd46f94708"/>
    <p:sldId xmlns:r="http://schemas.openxmlformats.org/officeDocument/2006/relationships" id="270" r:id="R14470530c1ba4203"/>
    <p:sldId xmlns:r="http://schemas.openxmlformats.org/officeDocument/2006/relationships" id="271" r:id="R490de9ad95c74c9d"/>
    <p:sldId xmlns:r="http://schemas.openxmlformats.org/officeDocument/2006/relationships" id="272" r:id="Rbf4af32f720d4c21"/>
    <p:sldId xmlns:r="http://schemas.openxmlformats.org/officeDocument/2006/relationships" id="273" r:id="Rb748655838cb4ac5"/>
    <p:sldId xmlns:r="http://schemas.openxmlformats.org/officeDocument/2006/relationships" id="274" r:id="R43dc33a55f05494f"/>
    <p:sldId xmlns:r="http://schemas.openxmlformats.org/officeDocument/2006/relationships" id="275" r:id="R412b8620d25b4087"/>
    <p:sldId xmlns:r="http://schemas.openxmlformats.org/officeDocument/2006/relationships" id="276" r:id="R5dd4a589cf2e4f29"/>
    <p:sldId xmlns:r="http://schemas.openxmlformats.org/officeDocument/2006/relationships" id="277" r:id="Rdfa3562ecf88495c"/>
    <p:sldId xmlns:r="http://schemas.openxmlformats.org/officeDocument/2006/relationships" id="278" r:id="R8b786b74136b4620"/>
    <p:sldId xmlns:r="http://schemas.openxmlformats.org/officeDocument/2006/relationships" id="279" r:id="R1fa6603b12794eb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95b8bac718e4d95" /><Relationship Type="http://schemas.openxmlformats.org/officeDocument/2006/relationships/slideMaster" Target="/ppt/slideMasters/slideMaster1.xml" Id="R86df037fb668463d" /><Relationship Type="http://schemas.openxmlformats.org/officeDocument/2006/relationships/notesMaster" Target="/ppt/notesMasters/notesMaster1.xml" Id="R9c716a35db2d44d6" /><Relationship Type="http://schemas.openxmlformats.org/officeDocument/2006/relationships/presProps" Target="/ppt/presProps.xml" Id="R3a58add60eb049b4" /><Relationship Type="http://schemas.openxmlformats.org/officeDocument/2006/relationships/tableStyles" Target="/ppt/tableStyles.xml" Id="R55d04b9b86554698" /><Relationship Type="http://schemas.openxmlformats.org/officeDocument/2006/relationships/slide" Target="/ppt/slides/slide1.xml" Id="R706d08c454774a9c" /><Relationship Type="http://schemas.openxmlformats.org/officeDocument/2006/relationships/slide" Target="/ppt/slides/slide2.xml" Id="R22d55f72c7794e66" /><Relationship Type="http://schemas.openxmlformats.org/officeDocument/2006/relationships/slide" Target="/ppt/slides/slide3.xml" Id="Rb7901a76922a4868" /><Relationship Type="http://schemas.openxmlformats.org/officeDocument/2006/relationships/slide" Target="/ppt/slides/slide4.xml" Id="R9cd7fc2a6723492b" /><Relationship Type="http://schemas.openxmlformats.org/officeDocument/2006/relationships/slide" Target="/ppt/slides/slide5.xml" Id="Rb1131ae4a48d42c1" /><Relationship Type="http://schemas.openxmlformats.org/officeDocument/2006/relationships/slide" Target="/ppt/slides/slide6.xml" Id="R8602d47070404ebf" /><Relationship Type="http://schemas.openxmlformats.org/officeDocument/2006/relationships/slide" Target="/ppt/slides/slide7.xml" Id="R5b7f5f2e4f9e4541" /><Relationship Type="http://schemas.openxmlformats.org/officeDocument/2006/relationships/slide" Target="/ppt/slides/slide8.xml" Id="R5d5fa3c033cd4ff9" /><Relationship Type="http://schemas.openxmlformats.org/officeDocument/2006/relationships/slide" Target="/ppt/slides/slide9.xml" Id="R881798fdff254a4d" /><Relationship Type="http://schemas.openxmlformats.org/officeDocument/2006/relationships/slide" Target="/ppt/slides/slide10.xml" Id="R9cea3eea7be045aa" /><Relationship Type="http://schemas.openxmlformats.org/officeDocument/2006/relationships/slide" Target="/ppt/slides/slide11.xml" Id="R0fba029f81334955" /><Relationship Type="http://schemas.openxmlformats.org/officeDocument/2006/relationships/slide" Target="/ppt/slides/slide12.xml" Id="Rc9167d07021c432b" /><Relationship Type="http://schemas.openxmlformats.org/officeDocument/2006/relationships/slide" Target="/ppt/slides/slide13.xml" Id="R059174d8b59e489e" /><Relationship Type="http://schemas.openxmlformats.org/officeDocument/2006/relationships/slide" Target="/ppt/slides/slide14.xml" Id="R6f8d67fd46f94708" /><Relationship Type="http://schemas.openxmlformats.org/officeDocument/2006/relationships/slide" Target="/ppt/slides/slide15.xml" Id="R14470530c1ba4203" /><Relationship Type="http://schemas.openxmlformats.org/officeDocument/2006/relationships/slide" Target="/ppt/slides/slide16.xml" Id="R490de9ad95c74c9d" /><Relationship Type="http://schemas.openxmlformats.org/officeDocument/2006/relationships/slide" Target="/ppt/slides/slide17.xml" Id="Rbf4af32f720d4c21" /><Relationship Type="http://schemas.openxmlformats.org/officeDocument/2006/relationships/slide" Target="/ppt/slides/slide18.xml" Id="Rb748655838cb4ac5" /><Relationship Type="http://schemas.openxmlformats.org/officeDocument/2006/relationships/slide" Target="/ppt/slides/slide19.xml" Id="R43dc33a55f05494f" /><Relationship Type="http://schemas.openxmlformats.org/officeDocument/2006/relationships/slide" Target="/ppt/slides/slide20.xml" Id="R412b8620d25b4087" /><Relationship Type="http://schemas.openxmlformats.org/officeDocument/2006/relationships/slide" Target="/ppt/slides/slide21.xml" Id="R5dd4a589cf2e4f29" /><Relationship Type="http://schemas.openxmlformats.org/officeDocument/2006/relationships/slide" Target="/ppt/slides/slide22.xml" Id="Rdfa3562ecf88495c" /><Relationship Type="http://schemas.openxmlformats.org/officeDocument/2006/relationships/slide" Target="/ppt/slides/slide23.xml" Id="R8b786b74136b4620" /><Relationship Type="http://schemas.openxmlformats.org/officeDocument/2006/relationships/slide" Target="/ppt/slides/slide24.xml" Id="R1fa6603b12794eb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a7dddb9e224419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a17c90b42af49c8" /><Relationship Type="http://schemas.openxmlformats.org/officeDocument/2006/relationships/notesMaster" Target="/ppt/notesMasters/notesMaster1.xml" Id="R2ea1e93d743a47e4" /></Relationships>
</file>

<file path=ppt/notesSlides/_rels/notesSlide2.xml.rels>&#65279;<?xml version="1.0" encoding="utf-8"?><Relationships xmlns="http://schemas.openxmlformats.org/package/2006/relationships"><Relationship Type="http://schemas.openxmlformats.org/officeDocument/2006/relationships/slide" Target="/ppt/slides/slide2.xml" Id="R1b8b5420e89345b3" /><Relationship Type="http://schemas.openxmlformats.org/officeDocument/2006/relationships/notesMaster" Target="/ppt/notesMasters/notesMaster1.xml" Id="R14f648612d4b456c" /></Relationships>
</file>

<file path=ppt/notesSlides/_rels/notesSlide3.xml.rels>&#65279;<?xml version="1.0" encoding="utf-8"?><Relationships xmlns="http://schemas.openxmlformats.org/package/2006/relationships"><Relationship Type="http://schemas.openxmlformats.org/officeDocument/2006/relationships/slide" Target="/ppt/slides/slide3.xml" Id="R8674afb829b844a5" /><Relationship Type="http://schemas.openxmlformats.org/officeDocument/2006/relationships/notesMaster" Target="/ppt/notesMasters/notesMaster1.xml" Id="R0a7d5a6e50954940" /></Relationships>
</file>

<file path=ppt/notesSlides/_rels/notesSlide4.xml.rels>&#65279;<?xml version="1.0" encoding="utf-8"?><Relationships xmlns="http://schemas.openxmlformats.org/package/2006/relationships"><Relationship Type="http://schemas.openxmlformats.org/officeDocument/2006/relationships/slide" Target="/ppt/slides/slide4.xml" Id="Red5986aa633d4c73" /><Relationship Type="http://schemas.openxmlformats.org/officeDocument/2006/relationships/notesMaster" Target="/ppt/notesMasters/notesMaster1.xml" Id="Re620ba6d94db4764" /></Relationships>
</file>

<file path=ppt/notesSlides/_rels/notesSlide5.xml.rels>&#65279;<?xml version="1.0" encoding="utf-8"?><Relationships xmlns="http://schemas.openxmlformats.org/package/2006/relationships"><Relationship Type="http://schemas.openxmlformats.org/officeDocument/2006/relationships/slide" Target="/ppt/slides/slide5.xml" Id="Raabe2cf239b1473d" /><Relationship Type="http://schemas.openxmlformats.org/officeDocument/2006/relationships/notesMaster" Target="/ppt/notesMasters/notesMaster1.xml" Id="R9c0b9f6ef7da46e8" /></Relationships>
</file>

<file path=ppt/notesSlides/_rels/notesSlide6.xml.rels>&#65279;<?xml version="1.0" encoding="utf-8"?><Relationships xmlns="http://schemas.openxmlformats.org/package/2006/relationships"><Relationship Type="http://schemas.openxmlformats.org/officeDocument/2006/relationships/slide" Target="/ppt/slides/slide6.xml" Id="R404c343f39b943a4" /><Relationship Type="http://schemas.openxmlformats.org/officeDocument/2006/relationships/notesMaster" Target="/ppt/notesMasters/notesMaster1.xml" Id="Rc4799d041e6d4063" /></Relationships>
</file>

<file path=ppt/notesSlides/_rels/notesSlide7.xml.rels>&#65279;<?xml version="1.0" encoding="utf-8"?><Relationships xmlns="http://schemas.openxmlformats.org/package/2006/relationships"><Relationship Type="http://schemas.openxmlformats.org/officeDocument/2006/relationships/slide" Target="/ppt/slides/slide7.xml" Id="Rafd842bcd05f4d77" /><Relationship Type="http://schemas.openxmlformats.org/officeDocument/2006/relationships/notesMaster" Target="/ppt/notesMasters/notesMaster1.xml" Id="Rbd0daa1c51eb4139" /></Relationships>
</file>

<file path=ppt/notesSlides/_rels/notesSlide8.xml.rels>&#65279;<?xml version="1.0" encoding="utf-8"?><Relationships xmlns="http://schemas.openxmlformats.org/package/2006/relationships"><Relationship Type="http://schemas.openxmlformats.org/officeDocument/2006/relationships/slide" Target="/ppt/slides/slide8.xml" Id="Rb6b2b94e1f344543" /><Relationship Type="http://schemas.openxmlformats.org/officeDocument/2006/relationships/notesMaster" Target="/ppt/notesMasters/notesMaster1.xml" Id="Ra0cbdb9bfcc546df" /></Relationships>
</file>

<file path=ppt/notesSlides/_rels/notesSlide9.xml.rels>&#65279;<?xml version="1.0" encoding="utf-8"?><Relationships xmlns="http://schemas.openxmlformats.org/package/2006/relationships"><Relationship Type="http://schemas.openxmlformats.org/officeDocument/2006/relationships/slide" Target="/ppt/slides/slide9.xml" Id="Rfef39f2174ed43df" /><Relationship Type="http://schemas.openxmlformats.org/officeDocument/2006/relationships/notesMaster" Target="/ppt/notesMasters/notesMaster1.xml" Id="Rc4c3182b83f94aa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fb3e4448f634de5" /><Relationship Type="http://schemas.openxmlformats.org/officeDocument/2006/relationships/notesMaster" Target="/ppt/notesMasters/notesMaster1.xml" Id="R0ce8782f44b94d5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282369a99a44885" /><Relationship Type="http://schemas.openxmlformats.org/officeDocument/2006/relationships/notesMaster" Target="/ppt/notesMasters/notesMaster1.xml" Id="R9a248e5a90db413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aff3f12f29349d2" /><Relationship Type="http://schemas.openxmlformats.org/officeDocument/2006/relationships/notesMaster" Target="/ppt/notesMasters/notesMaster1.xml" Id="R7c474f2467ff4a6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7f885381c6f4f1c" /><Relationship Type="http://schemas.openxmlformats.org/officeDocument/2006/relationships/notesMaster" Target="/ppt/notesMasters/notesMaster1.xml" Id="R02d5e384b5f2428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2a67d2c5cbb4f95" /><Relationship Type="http://schemas.openxmlformats.org/officeDocument/2006/relationships/notesMaster" Target="/ppt/notesMasters/notesMaster1.xml" Id="R6255d437d0254c4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12900cf2f4940f4" /><Relationship Type="http://schemas.openxmlformats.org/officeDocument/2006/relationships/notesMaster" Target="/ppt/notesMasters/notesMaster1.xml" Id="R76d7a41fb486442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cf98820c3f74499" /><Relationship Type="http://schemas.openxmlformats.org/officeDocument/2006/relationships/notesMaster" Target="/ppt/notesMasters/notesMaster1.xml" Id="Rbfb6cbc96e634b2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1087dee37d24703" /><Relationship Type="http://schemas.openxmlformats.org/officeDocument/2006/relationships/notesMaster" Target="/ppt/notesMasters/notesMaster1.xml" Id="Re811fa11eb694f0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c1e58083418411e" /><Relationship Type="http://schemas.openxmlformats.org/officeDocument/2006/relationships/notesMaster" Target="/ppt/notesMasters/notesMaster1.xml" Id="R615debfe6f5c47f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930fcef9c544735" /><Relationship Type="http://schemas.openxmlformats.org/officeDocument/2006/relationships/notesMaster" Target="/ppt/notesMasters/notesMaster1.xml" Id="R19ba81d5420c470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53ca5c2cd5e434a" /><Relationship Type="http://schemas.openxmlformats.org/officeDocument/2006/relationships/notesMaster" Target="/ppt/notesMasters/notesMaster1.xml" Id="R1e0d07b816274359"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8dcbfbcf71941d4" /><Relationship Type="http://schemas.openxmlformats.org/officeDocument/2006/relationships/notesMaster" Target="/ppt/notesMasters/notesMaster1.xml" Id="Rb4153f0afdae433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b38225db58944cc" /><Relationship Type="http://schemas.openxmlformats.org/officeDocument/2006/relationships/notesMaster" Target="/ppt/notesMasters/notesMaster1.xml" Id="R07347f75cedf4738"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69b807f5beb40b3" /><Relationship Type="http://schemas.openxmlformats.org/officeDocument/2006/relationships/notesMaster" Target="/ppt/notesMasters/notesMaster1.xml" Id="R33d8b7becb5f4d7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9f6d982d0254dfd" /><Relationship Type="http://schemas.openxmlformats.org/officeDocument/2006/relationships/notesMaster" Target="/ppt/notesMasters/notesMaster1.xml" Id="Rb68460129b4d4c4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b5aca5f79914666" /><Relationship Type="http://schemas.openxmlformats.org/officeDocument/2006/relationships/image" Target="/ppt/media/image.png" Id="R9a33161abe7f4105" /><Relationship Type="http://schemas.openxmlformats.org/officeDocument/2006/relationships/image" Target="/ppt/media/image2.png" Id="Re6913f3fecb1420f" /><Relationship Type="http://schemas.openxmlformats.org/officeDocument/2006/relationships/image" Target="/ppt/media/image.jpeg" Id="R45501d3abddc489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9830bb5215645e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a33161abe7f410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6913f3fecb1420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5501d3abddc489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b72de4b1d39404a" /><Relationship Type="http://schemas.openxmlformats.org/officeDocument/2006/relationships/slideLayout" Target="/ppt/slideLayouts/slideLayout1.xml" Id="R88576fa1d35b4189" /><Relationship Type="http://schemas.openxmlformats.org/officeDocument/2006/relationships/slideLayout" Target="/ppt/slideLayouts/slideLayout2.xml" Id="Rcc8eb57771904f0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8576fa1d35b4189"/>
    <p:sldLayoutId xmlns:r="http://schemas.openxmlformats.org/officeDocument/2006/relationships" id="2147483650" r:id="Rcc8eb57771904f0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030895a8ac9463a" /><Relationship Type="http://schemas.openxmlformats.org/officeDocument/2006/relationships/notesSlide" Target="/ppt/notesSlides/notesSlide1.xml" Id="R0a73d41bd97744f8"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33dcc3929ba43cb" /><Relationship Type="http://schemas.openxmlformats.org/officeDocument/2006/relationships/notesSlide" Target="/ppt/notesSlides/notesSlide2.xml" Id="R88936fb68cf74e79"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fd0e57eb44ff46d1" /><Relationship Type="http://schemas.openxmlformats.org/officeDocument/2006/relationships/notesSlide" Target="/ppt/notesSlides/notesSlide3.xml" Id="R2981e74750904202"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33ac357d9d7473a" /><Relationship Type="http://schemas.openxmlformats.org/officeDocument/2006/relationships/notesSlide" Target="/ppt/notesSlides/notesSlide4.xml" Id="R47dfff0f03bb433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78f0d96c9cc4319" /><Relationship Type="http://schemas.openxmlformats.org/officeDocument/2006/relationships/notesSlide" Target="/ppt/notesSlides/notesSlide5.xml" Id="Rb3c07e276f214861"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81a2318cc924d51" /><Relationship Type="http://schemas.openxmlformats.org/officeDocument/2006/relationships/notesSlide" Target="/ppt/notesSlides/notesSlide6.xml" Id="R4e0adc76374c44f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c2b1d971299e492e" /><Relationship Type="http://schemas.openxmlformats.org/officeDocument/2006/relationships/notesSlide" Target="/ppt/notesSlides/notesSlide7.xml" Id="Rc1f220803e7c47d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88b908e4dd14830" /><Relationship Type="http://schemas.openxmlformats.org/officeDocument/2006/relationships/notesSlide" Target="/ppt/notesSlides/notesSlide8.xml" Id="Rab595dbb65ab431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88ad030b8f3446d" /><Relationship Type="http://schemas.openxmlformats.org/officeDocument/2006/relationships/notesSlide" Target="/ppt/notesSlides/notesSlide9.xml" Id="R275a580d0a6b45e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3772ed15ed94dd0" /><Relationship Type="http://schemas.openxmlformats.org/officeDocument/2006/relationships/notesSlide" Target="/ppt/notesSlides/notesSlide10.xml" Id="Rc18e19804cac4c0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98f4c7c8ce214ee5" /><Relationship Type="http://schemas.openxmlformats.org/officeDocument/2006/relationships/notesSlide" Target="/ppt/notesSlides/notesSlide11.xml" Id="Rc39210a167fb44a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0726220340bb4750" /><Relationship Type="http://schemas.openxmlformats.org/officeDocument/2006/relationships/notesSlide" Target="/ppt/notesSlides/notesSlide12.xml" Id="R4129e70d2abb47e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7a82bb3672647cd" /><Relationship Type="http://schemas.openxmlformats.org/officeDocument/2006/relationships/notesSlide" Target="/ppt/notesSlides/notesSlide13.xml" Id="R80d816e557ac455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9d83d85530944f6" /><Relationship Type="http://schemas.openxmlformats.org/officeDocument/2006/relationships/notesSlide" Target="/ppt/notesSlides/notesSlide14.xml" Id="R3da8bfea38584b8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963eadd28fd948e2" /><Relationship Type="http://schemas.openxmlformats.org/officeDocument/2006/relationships/notesSlide" Target="/ppt/notesSlides/notesSlide15.xml" Id="R83f19576937a48e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5908c05e9284d8b" /><Relationship Type="http://schemas.openxmlformats.org/officeDocument/2006/relationships/notesSlide" Target="/ppt/notesSlides/notesSlide16.xml" Id="R532965a621ce4c3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081ec59d73543b3" /><Relationship Type="http://schemas.openxmlformats.org/officeDocument/2006/relationships/notesSlide" Target="/ppt/notesSlides/notesSlide17.xml" Id="R735ccabb700c4e9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a18c7036d70943c1" /><Relationship Type="http://schemas.openxmlformats.org/officeDocument/2006/relationships/notesSlide" Target="/ppt/notesSlides/notesSlide18.xml" Id="R09363d83e3cb43e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3c9e988bcd64dcc" /><Relationship Type="http://schemas.openxmlformats.org/officeDocument/2006/relationships/notesSlide" Target="/ppt/notesSlides/notesSlide19.xml" Id="R0305ed4191c4479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8ff5ffc410444dee" /><Relationship Type="http://schemas.openxmlformats.org/officeDocument/2006/relationships/notesSlide" Target="/ppt/notesSlides/notesSlide20.xml" Id="R2be55152b68f4bc7"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d5117c4987b1451e" /><Relationship Type="http://schemas.openxmlformats.org/officeDocument/2006/relationships/notesSlide" Target="/ppt/notesSlides/notesSlide21.xml" Id="R4e6acb728dfd499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3638a207800249c3" /><Relationship Type="http://schemas.openxmlformats.org/officeDocument/2006/relationships/notesSlide" Target="/ppt/notesSlides/notesSlide22.xml" Id="R41623c6ce3b3412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3b57c81342a14922" /><Relationship Type="http://schemas.openxmlformats.org/officeDocument/2006/relationships/notesSlide" Target="/ppt/notesSlides/notesSlide23.xml" Id="R19caf02a76ad4e4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65b68172fe2449ef" /><Relationship Type="http://schemas.openxmlformats.org/officeDocument/2006/relationships/notesSlide" Target="/ppt/notesSlides/notesSlide24.xml" Id="Rc4ec1372cf784b05"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申命記第15章</a:t>
            </a:r>
          </a:p>
          <a:p xmlns:a="http://schemas.openxmlformats.org/drawingml/2006/main">
            <a:pPr algn="ctr">
              <a:buNone/>
            </a:pPr>
            <a:r>
              <a:rPr sz="2000">
                <a:solidFill>
                  <a:srgbClr val="FFFFFF"/>
                </a:solidFill>
                <a:latin typeface="Georgia"/>
                <a:ea typeface="Georgia"/>
                <a:cs typeface="Georgia"/>
              </a:rPr>
              <a:t>Deuteronomy 15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15:1  |  Deuteronomy 15:1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「每逢七年末一年，你要施行豁免。</a:t>
            </a:r>
          </a:p>
          <a:p xmlns:a="http://schemas.openxmlformats.org/drawingml/2006/main">
            <a:pPr algn="ctr">
              <a:buNone/>
            </a:pPr>
            <a:r>
              <a:rPr sz="2800">
                <a:solidFill>
                  <a:srgbClr val="FFFFFF"/>
                </a:solidFill>
                <a:latin typeface="Georgia"/>
                <a:ea typeface="Georgia"/>
                <a:cs typeface="Georgia"/>
              </a:rPr>
              <a:t>At the end of every seven years thou shalt make a release.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15:2  |  Deuteronomy 15:2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豁免的定例乃是這樣：凡債主要把所借給鄰舍的豁免了；不可向鄰舍和弟兄追討，因為耶和華的豁免[年]已經宣告了。</a:t>
            </a:r>
          </a:p>
          <a:p xmlns:a="http://schemas.openxmlformats.org/drawingml/2006/main">
            <a:pPr algn="ctr">
              <a:buNone/>
            </a:pPr>
            <a:r>
              <a:rPr sz="2100">
                <a:solidFill>
                  <a:srgbClr val="FFFFFF"/>
                </a:solidFill>
                <a:latin typeface="Georgia"/>
                <a:ea typeface="Georgia"/>
                <a:cs typeface="Georgia"/>
              </a:rPr>
              <a:t>And this is the manner of the release: Every creditor that lendeth ought unto his neighbour shall release it; he shall not exact it of his neighbour, or of his brother; because it is called the LORD’s release.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15:3  |  Deuteronomy 15:3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若借給外邦人，你可以向他追討；但借給你弟兄，無論是甚麼，你要鬆手豁免了。</a:t>
            </a:r>
          </a:p>
          <a:p xmlns:a="http://schemas.openxmlformats.org/drawingml/2006/main">
            <a:pPr algn="ctr">
              <a:buNone/>
            </a:pPr>
            <a:r>
              <a:rPr sz="2400">
                <a:solidFill>
                  <a:srgbClr val="FFFFFF"/>
                </a:solidFill>
                <a:latin typeface="Georgia"/>
                <a:ea typeface="Georgia"/>
                <a:cs typeface="Georgia"/>
              </a:rPr>
              <a:t>Of a foreigner thou mayest exact it again: but that which is thine with thy brother thine hand shall release;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15:4  |  Deuteronomy 15:4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你若留意聽從耶和華－你神的話，謹守遵行我今日所吩咐你這一切的命令，就必在你們中間沒有窮人了（在耶和華－你神所賜你為業的地上，耶和華必大大賜福與你。）</a:t>
            </a:r>
          </a:p>
          <a:p xmlns:a="http://schemas.openxmlformats.org/drawingml/2006/main">
            <a:pPr algn="ctr">
              <a:buNone/>
            </a:pPr>
            <a:r>
              <a:rPr sz="2100">
                <a:solidFill>
                  <a:srgbClr val="FFFFFF"/>
                </a:solidFill>
                <a:latin typeface="Georgia"/>
                <a:ea typeface="Georgia"/>
                <a:cs typeface="Georgia"/>
              </a:rPr>
              <a:t>Save when there shall be no poor among you; for the LORD shall greatly bless thee in the land which the LORD thy God giveth thee for an inheritance to possess it: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15:5  |  Deuteronomy 15:5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（和合本節號合併）你若留意聽從耶和華－你神的話，謹守遵行我今日所吩咐你這一切的命令，就必在你們中間沒有窮人了（在耶和華－你神所賜你為業的地上，耶和華必大大賜福與你。）</a:t>
            </a:r>
          </a:p>
          <a:p xmlns:a="http://schemas.openxmlformats.org/drawingml/2006/main">
            <a:pPr algn="ctr">
              <a:buNone/>
            </a:pPr>
            <a:r>
              <a:rPr sz="2400">
                <a:solidFill>
                  <a:srgbClr val="FFFFFF"/>
                </a:solidFill>
                <a:latin typeface="Georgia"/>
                <a:ea typeface="Georgia"/>
                <a:cs typeface="Georgia"/>
              </a:rPr>
              <a:t>Only if thou carefully hearken unto the voice of the LORD thy God, to observe to do all these commandments which I command thee this day.</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15:6  |  Deuteronomy 15:6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因為耶和華－你的神必照他所應許你的賜福與你。你必借給許多國民，卻不致向[他們]借貸；你必管轄許多國民，他們卻不能管轄你。</a:t>
            </a:r>
          </a:p>
          <a:p xmlns:a="http://schemas.openxmlformats.org/drawingml/2006/main">
            <a:pPr algn="ctr">
              <a:buNone/>
            </a:pPr>
            <a:r>
              <a:rPr sz="2100">
                <a:solidFill>
                  <a:srgbClr val="FFFFFF"/>
                </a:solidFill>
                <a:latin typeface="Georgia"/>
                <a:ea typeface="Georgia"/>
                <a:cs typeface="Georgia"/>
              </a:rPr>
              <a:t>For the LORD thy God blesseth thee, as he promised thee: and thou shalt lend unto many nations, but thou shalt not borrow; and thou shalt reign over many nations, but they shall not reign over thee.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15:7  |  Deuteronomy 15:7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「在耶和華－你神所賜你的地上，無論哪一座城裏，你弟兄中若有一個窮人，你不可忍着心、揝着手不幫補你窮乏的弟兄。</a:t>
            </a:r>
          </a:p>
          <a:p xmlns:a="http://schemas.openxmlformats.org/drawingml/2006/main">
            <a:pPr algn="ctr">
              <a:buNone/>
            </a:pPr>
            <a:r>
              <a:rPr sz="2100">
                <a:solidFill>
                  <a:srgbClr val="FFFFFF"/>
                </a:solidFill>
                <a:latin typeface="Georgia"/>
                <a:ea typeface="Georgia"/>
                <a:cs typeface="Georgia"/>
              </a:rPr>
              <a:t>If there be among you a poor man of one of thy brethren within any of thy gates in thy land which the LORD thy God giveth thee, thou shalt not harden thine heart, nor shut thine hand from thy poor brother: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15:8  |  Deuteronomy 15:8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總要向他鬆開手，照他所缺乏的借給他，補他的不足。</a:t>
            </a:r>
          </a:p>
          <a:p xmlns:a="http://schemas.openxmlformats.org/drawingml/2006/main">
            <a:pPr algn="ctr">
              <a:buNone/>
            </a:pPr>
            <a:r>
              <a:rPr sz="2400">
                <a:solidFill>
                  <a:srgbClr val="FFFFFF"/>
                </a:solidFill>
                <a:latin typeface="Georgia"/>
                <a:ea typeface="Georgia"/>
                <a:cs typeface="Georgia"/>
              </a:rPr>
              <a:t>But thou shalt open thine hand wide unto him, and shalt surely lend him sufficient for his need, in that which he wanteth.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15:9  |  Deuteronomy 15:9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你要謹慎，不可心裏起惡念，說：『第七年的豁免年快到了』，你便惡眼看你窮乏的弟兄，甚麼都不給他，以致他因你求告耶和華，罪便歸於你了。</a:t>
            </a:r>
          </a:p>
          <a:p xmlns:a="http://schemas.openxmlformats.org/drawingml/2006/main">
            <a:pPr algn="ctr">
              <a:buNone/>
            </a:pPr>
            <a:r>
              <a:rPr sz="1800">
                <a:solidFill>
                  <a:srgbClr val="FFFFFF"/>
                </a:solidFill>
                <a:latin typeface="Georgia"/>
                <a:ea typeface="Georgia"/>
                <a:cs typeface="Georgia"/>
              </a:rPr>
              <a:t>Beware that there be not a thought in thy wicked heart, saying, The seventh year, the year of release, is at hand; and thine eye be evil against thy poor brother, and thou givest him nought; and he cry unto the LORD against thee, and it be sin unto thee.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15:10  |  Deuteronomy 15:10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你總要給他，給他的時候心裏不可愁煩；因耶和華－你的神必在你這一切所行的，並你手裏所辦的事上，賜福與你。</a:t>
            </a:r>
          </a:p>
          <a:p xmlns:a="http://schemas.openxmlformats.org/drawingml/2006/main">
            <a:pPr algn="ctr">
              <a:buNone/>
            </a:pPr>
            <a:r>
              <a:rPr sz="2100">
                <a:solidFill>
                  <a:srgbClr val="FFFFFF"/>
                </a:solidFill>
                <a:latin typeface="Georgia"/>
                <a:ea typeface="Georgia"/>
                <a:cs typeface="Georgia"/>
              </a:rPr>
              <a:t>Thou shalt surely give him, and thine heart shall not be grieved when thou givest unto him: because that for this thing the LORD thy God shall bless thee in all thy works, and in all that thou puttest thine hand unto.</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15:11  |  Deuteronomy 15:11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原來那地上的窮人永不斷絕；所以我吩咐你說：『總要向你地上困苦窮乏的弟兄鬆開手。』」</a:t>
            </a:r>
          </a:p>
          <a:p xmlns:a="http://schemas.openxmlformats.org/drawingml/2006/main">
            <a:pPr algn="ctr">
              <a:buNone/>
            </a:pPr>
            <a:r>
              <a:rPr sz="2100">
                <a:solidFill>
                  <a:srgbClr val="FFFFFF"/>
                </a:solidFill>
                <a:latin typeface="Georgia"/>
                <a:ea typeface="Georgia"/>
                <a:cs typeface="Georgia"/>
              </a:rPr>
              <a:t>For the poor shall never cease out of the land: therefore I command thee, saying, Thou shalt open thine hand wide unto thy brother, to thy poor, and to thy needy, in thy land.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15:12  |  Deuteronomy 15:12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「你弟兄中，若有一個希伯來男人或希伯來女人被賣給你，服事你六年，到第七年就要任他自由出去。</a:t>
            </a:r>
          </a:p>
          <a:p xmlns:a="http://schemas.openxmlformats.org/drawingml/2006/main">
            <a:pPr algn="ctr">
              <a:buNone/>
            </a:pPr>
            <a:r>
              <a:rPr sz="2100">
                <a:solidFill>
                  <a:srgbClr val="FFFFFF"/>
                </a:solidFill>
                <a:latin typeface="Georgia"/>
                <a:ea typeface="Georgia"/>
                <a:cs typeface="Georgia"/>
              </a:rPr>
              <a:t>And if thy brother, an Hebrew man, or an Hebrew woman, be sold unto thee, and serve thee six years; then in the seventh year thou shalt let him go free from thee.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15:13  |  Deuteronomy 15:13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你任他自由的時候，不可使他空手而去，</a:t>
            </a:r>
          </a:p>
          <a:p xmlns:a="http://schemas.openxmlformats.org/drawingml/2006/main">
            <a:pPr algn="ctr">
              <a:buNone/>
            </a:pPr>
            <a:r>
              <a:rPr sz="2400">
                <a:solidFill>
                  <a:srgbClr val="FFFFFF"/>
                </a:solidFill>
                <a:latin typeface="Georgia"/>
                <a:ea typeface="Georgia"/>
                <a:cs typeface="Georgia"/>
              </a:rPr>
              <a:t>And when thou sendest him out free from thee, thou shalt not let him go away empty:</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15:14  |  Deuteronomy 15:14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要從你羊群、禾場、酒醡之中多多地給他；耶和華－你的神怎樣賜福與你，你也要照樣給他。</a:t>
            </a:r>
          </a:p>
          <a:p xmlns:a="http://schemas.openxmlformats.org/drawingml/2006/main">
            <a:pPr algn="ctr">
              <a:buNone/>
            </a:pPr>
            <a:r>
              <a:rPr sz="2100">
                <a:solidFill>
                  <a:srgbClr val="FFFFFF"/>
                </a:solidFill>
                <a:latin typeface="Georgia"/>
                <a:ea typeface="Georgia"/>
                <a:cs typeface="Georgia"/>
              </a:rPr>
              <a:t>Thou shalt furnish him liberally out of thy flock, and out of thy floor, and out of thy winepress: of that wherewith the LORD thy God hath blessed thee thou shalt give unto him.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15:15  |  Deuteronomy 15:15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要記念你在埃及地作過奴僕，耶和華－你的神將你救贖；因此，我今日吩咐你這件事。</a:t>
            </a:r>
          </a:p>
          <a:p xmlns:a="http://schemas.openxmlformats.org/drawingml/2006/main">
            <a:pPr algn="ctr">
              <a:buNone/>
            </a:pPr>
            <a:r>
              <a:rPr sz="2100">
                <a:solidFill>
                  <a:srgbClr val="FFFFFF"/>
                </a:solidFill>
                <a:latin typeface="Georgia"/>
                <a:ea typeface="Georgia"/>
                <a:cs typeface="Georgia"/>
              </a:rPr>
              <a:t>And thou shalt remember that thou wast a bondman in the land of Egypt, and the LORD thy God redeemed thee: therefore I command thee this thing to day.</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15:16  |  Deuteronomy 15:16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他若對你說：『我不願意離開你』，是因他愛你和你的家，且因在你那裏很好，</a:t>
            </a:r>
          </a:p>
          <a:p xmlns:a="http://schemas.openxmlformats.org/drawingml/2006/main">
            <a:pPr algn="ctr">
              <a:buNone/>
            </a:pPr>
            <a:r>
              <a:rPr sz="2400">
                <a:solidFill>
                  <a:srgbClr val="FFFFFF"/>
                </a:solidFill>
                <a:latin typeface="Georgia"/>
                <a:ea typeface="Georgia"/>
                <a:cs typeface="Georgia"/>
              </a:rPr>
              <a:t>And it shall be, if he say unto thee, I will not go away from thee; because he loveth thee and thine house, because he is well with thee;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15:17  |  Deuteronomy 15:17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你就要拿錐子將他的耳朵在門上刺透，他便永為你的奴僕了。你待婢女也要這樣。</a:t>
            </a:r>
          </a:p>
          <a:p xmlns:a="http://schemas.openxmlformats.org/drawingml/2006/main">
            <a:pPr algn="ctr">
              <a:buNone/>
            </a:pPr>
            <a:r>
              <a:rPr sz="2100">
                <a:solidFill>
                  <a:srgbClr val="FFFFFF"/>
                </a:solidFill>
                <a:latin typeface="Georgia"/>
                <a:ea typeface="Georgia"/>
                <a:cs typeface="Georgia"/>
              </a:rPr>
              <a:t>Then thou shalt take an aul, and thrust it through his ear unto the door, and he shall be thy servant for ever. And also unto thy maidservant thou shalt do likewise.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15:18  |  Deuteronomy 15:18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你任他自由的時候，不可以為難事，因他服事你六年，較比雇工的工價多加一倍了。耶和華－你的神就必在你所做的一切事上賜福與你。」</a:t>
            </a:r>
          </a:p>
          <a:p xmlns:a="http://schemas.openxmlformats.org/drawingml/2006/main">
            <a:pPr algn="ctr">
              <a:buNone/>
            </a:pPr>
            <a:r>
              <a:rPr sz="2100">
                <a:solidFill>
                  <a:srgbClr val="FFFFFF"/>
                </a:solidFill>
                <a:latin typeface="Georgia"/>
                <a:ea typeface="Georgia"/>
                <a:cs typeface="Georgia"/>
              </a:rPr>
              <a:t>It shall not seem hard unto thee, when thou sendest him away free from thee; for he hath been worth a double hired servant to thee, in serving thee six years: and the LORD thy God shall bless thee in all that thou doest.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15:19  |  Deuteronomy 15:19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「你牛群羊群中頭生的，凡是公的，都要分別為聖，歸耶和華－你的神。牛群中頭生的，不可用牠耕地；羊群中頭生的，不可剪毛。</a:t>
            </a:r>
          </a:p>
          <a:p xmlns:a="http://schemas.openxmlformats.org/drawingml/2006/main">
            <a:pPr algn="ctr">
              <a:buNone/>
            </a:pPr>
            <a:r>
              <a:rPr sz="2100">
                <a:solidFill>
                  <a:srgbClr val="FFFFFF"/>
                </a:solidFill>
                <a:latin typeface="Georgia"/>
                <a:ea typeface="Georgia"/>
                <a:cs typeface="Georgia"/>
              </a:rPr>
              <a:t>All the firstling males that come of thy herd and of thy flock thou shalt sanctify unto the LORD thy God: thou shalt do no work with the firstling of thy bullock, nor shear the firstling of thy sheep.</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15:20  |  Deuteronomy 15:20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這頭生的，你和你的家屬，每年要在耶和華所選擇的地方，在耶和華－你神面前吃。</a:t>
            </a:r>
          </a:p>
          <a:p xmlns:a="http://schemas.openxmlformats.org/drawingml/2006/main">
            <a:pPr algn="ctr">
              <a:buNone/>
            </a:pPr>
            <a:r>
              <a:rPr sz="2400">
                <a:solidFill>
                  <a:srgbClr val="FFFFFF"/>
                </a:solidFill>
                <a:latin typeface="Georgia"/>
                <a:ea typeface="Georgia"/>
                <a:cs typeface="Georgia"/>
              </a:rPr>
              <a:t>Thou shalt eat it before the LORD thy God year by year in the place which the LORD shall choose, thou and thy household.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15:21  |  Deuteronomy 15:21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這頭生的若有甚麼殘疾，[就如]瘸腿的、瞎眼的，無論有甚麼惡殘疾，都不可獻給耶和華－你的神；</a:t>
            </a:r>
          </a:p>
          <a:p xmlns:a="http://schemas.openxmlformats.org/drawingml/2006/main">
            <a:pPr algn="ctr">
              <a:buNone/>
            </a:pPr>
            <a:r>
              <a:rPr sz="2400">
                <a:solidFill>
                  <a:srgbClr val="FFFFFF"/>
                </a:solidFill>
                <a:latin typeface="Georgia"/>
                <a:ea typeface="Georgia"/>
                <a:cs typeface="Georgia"/>
              </a:rPr>
              <a:t>And if there be any blemish therein, as if it be lame, or blind, or have any ill blemish, thou shalt not sacrifice it unto the LORD thy God.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15:22  |  Deuteronomy 15:22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可以在你城裏吃；潔淨人與不潔淨人都[可以吃]，就如吃羚羊與鹿一般。</a:t>
            </a:r>
          </a:p>
          <a:p xmlns:a="http://schemas.openxmlformats.org/drawingml/2006/main">
            <a:pPr algn="ctr">
              <a:buNone/>
            </a:pPr>
            <a:r>
              <a:rPr sz="2400">
                <a:solidFill>
                  <a:srgbClr val="FFFFFF"/>
                </a:solidFill>
                <a:latin typeface="Georgia"/>
                <a:ea typeface="Georgia"/>
                <a:cs typeface="Georgia"/>
              </a:rPr>
              <a:t>Thou shalt eat it within thy gates: the unclean and the clean person shall eat it alike, as the roebuck, and as the hart.</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15:23  |  Deuteronomy 15:23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只是不可吃牠的血；要倒在地上，如同倒水一樣。」</a:t>
            </a:r>
          </a:p>
          <a:p xmlns:a="http://schemas.openxmlformats.org/drawingml/2006/main">
            <a:pPr algn="ctr">
              <a:buNone/>
            </a:pPr>
            <a:r>
              <a:rPr sz="2400">
                <a:solidFill>
                  <a:srgbClr val="FFFFFF"/>
                </a:solidFill>
                <a:latin typeface="Georgia"/>
                <a:ea typeface="Georgia"/>
                <a:cs typeface="Georgia"/>
              </a:rPr>
              <a:t>Only thou shalt not eat the blood thereof; thou shalt pour it upon the ground as water.</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2026-08-30T07:19:13.2310000Z</dcterms:created>
  <dcterms:modified xsi:type="dcterms:W3CDTF">2026-08-30T07:19:13.2310000Z</dcterms:modified>
</coreProperties>
</file>