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9faed2c8594b23" /><Relationship Type="http://schemas.openxmlformats.org/officeDocument/2006/relationships/extended-properties" Target="/docProps/app.xml" Id="R5dbf481b29d6466f" /><Relationship Type="http://schemas.openxmlformats.org/officeDocument/2006/relationships/officeDocument" Target="/ppt/presentation.xml" Id="Rc17609bf9a4740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e933bcb8c84d63"/>
  </p:sldMasterIdLst>
  <p:notesMasterIdLst>
    <p:notesMasterId xmlns:r="http://schemas.openxmlformats.org/officeDocument/2006/relationships" r:id="R831b61a4ac8e4fb3"/>
  </p:notesMasterIdLst>
  <p:sldIdLst>
    <p:sldId xmlns:r="http://schemas.openxmlformats.org/officeDocument/2006/relationships" id="256" r:id="R264b84aa32fb421e"/>
    <p:sldId xmlns:r="http://schemas.openxmlformats.org/officeDocument/2006/relationships" id="257" r:id="R567b249c43d5453b"/>
    <p:sldId xmlns:r="http://schemas.openxmlformats.org/officeDocument/2006/relationships" id="258" r:id="Raa65d5c74eef40e7"/>
    <p:sldId xmlns:r="http://schemas.openxmlformats.org/officeDocument/2006/relationships" id="259" r:id="Rd4138159570143fb"/>
    <p:sldId xmlns:r="http://schemas.openxmlformats.org/officeDocument/2006/relationships" id="260" r:id="R76ab0fb6f70d4313"/>
    <p:sldId xmlns:r="http://schemas.openxmlformats.org/officeDocument/2006/relationships" id="261" r:id="Rbdcd8f6c7b5c4ea6"/>
    <p:sldId xmlns:r="http://schemas.openxmlformats.org/officeDocument/2006/relationships" id="262" r:id="Re0c76555787b46ae"/>
    <p:sldId xmlns:r="http://schemas.openxmlformats.org/officeDocument/2006/relationships" id="263" r:id="R73e3f8fbe7534157"/>
    <p:sldId xmlns:r="http://schemas.openxmlformats.org/officeDocument/2006/relationships" id="264" r:id="R4dbcb71ac3124a61"/>
    <p:sldId xmlns:r="http://schemas.openxmlformats.org/officeDocument/2006/relationships" id="265" r:id="R9d1d503c02ee43e2"/>
    <p:sldId xmlns:r="http://schemas.openxmlformats.org/officeDocument/2006/relationships" id="266" r:id="Rbc5360ef26e84d0d"/>
    <p:sldId xmlns:r="http://schemas.openxmlformats.org/officeDocument/2006/relationships" id="267" r:id="R6e10d223b2ed42e2"/>
    <p:sldId xmlns:r="http://schemas.openxmlformats.org/officeDocument/2006/relationships" id="268" r:id="Rbdae8044e2074ce1"/>
    <p:sldId xmlns:r="http://schemas.openxmlformats.org/officeDocument/2006/relationships" id="269" r:id="R0fa56ba6a7ed47a1"/>
    <p:sldId xmlns:r="http://schemas.openxmlformats.org/officeDocument/2006/relationships" id="270" r:id="Rec30482049bc47e9"/>
    <p:sldId xmlns:r="http://schemas.openxmlformats.org/officeDocument/2006/relationships" id="271" r:id="Rdfb312dc506b41fc"/>
    <p:sldId xmlns:r="http://schemas.openxmlformats.org/officeDocument/2006/relationships" id="272" r:id="Rc8c8ecf50af54bb8"/>
    <p:sldId xmlns:r="http://schemas.openxmlformats.org/officeDocument/2006/relationships" id="273" r:id="R2f445c6e2a1a48a6"/>
    <p:sldId xmlns:r="http://schemas.openxmlformats.org/officeDocument/2006/relationships" id="274" r:id="Rb72aaf8924a84acb"/>
    <p:sldId xmlns:r="http://schemas.openxmlformats.org/officeDocument/2006/relationships" id="275" r:id="R33c2d0220e0042de"/>
    <p:sldId xmlns:r="http://schemas.openxmlformats.org/officeDocument/2006/relationships" id="276" r:id="Rf24efe93bbea48e4"/>
    <p:sldId xmlns:r="http://schemas.openxmlformats.org/officeDocument/2006/relationships" id="277" r:id="Rc66bcc5b8a794de3"/>
    <p:sldId xmlns:r="http://schemas.openxmlformats.org/officeDocument/2006/relationships" id="278" r:id="Rda64aada859748b5"/>
    <p:sldId xmlns:r="http://schemas.openxmlformats.org/officeDocument/2006/relationships" id="279" r:id="R3f05dbcc895b4b74"/>
    <p:sldId xmlns:r="http://schemas.openxmlformats.org/officeDocument/2006/relationships" id="280" r:id="R42b75eea115840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ea01e401b5c466b" /><Relationship Type="http://schemas.openxmlformats.org/officeDocument/2006/relationships/slideMaster" Target="/ppt/slideMasters/slideMaster1.xml" Id="R30e933bcb8c84d63" /><Relationship Type="http://schemas.openxmlformats.org/officeDocument/2006/relationships/notesMaster" Target="/ppt/notesMasters/notesMaster1.xml" Id="R831b61a4ac8e4fb3" /><Relationship Type="http://schemas.openxmlformats.org/officeDocument/2006/relationships/presProps" Target="/ppt/presProps.xml" Id="R68cbee7159074aaa" /><Relationship Type="http://schemas.openxmlformats.org/officeDocument/2006/relationships/tableStyles" Target="/ppt/tableStyles.xml" Id="R5d9df540eb324010" /><Relationship Type="http://schemas.openxmlformats.org/officeDocument/2006/relationships/slide" Target="/ppt/slides/slide1.xml" Id="R264b84aa32fb421e" /><Relationship Type="http://schemas.openxmlformats.org/officeDocument/2006/relationships/slide" Target="/ppt/slides/slide2.xml" Id="R567b249c43d5453b" /><Relationship Type="http://schemas.openxmlformats.org/officeDocument/2006/relationships/slide" Target="/ppt/slides/slide3.xml" Id="Raa65d5c74eef40e7" /><Relationship Type="http://schemas.openxmlformats.org/officeDocument/2006/relationships/slide" Target="/ppt/slides/slide4.xml" Id="Rd4138159570143fb" /><Relationship Type="http://schemas.openxmlformats.org/officeDocument/2006/relationships/slide" Target="/ppt/slides/slide5.xml" Id="R76ab0fb6f70d4313" /><Relationship Type="http://schemas.openxmlformats.org/officeDocument/2006/relationships/slide" Target="/ppt/slides/slide6.xml" Id="Rbdcd8f6c7b5c4ea6" /><Relationship Type="http://schemas.openxmlformats.org/officeDocument/2006/relationships/slide" Target="/ppt/slides/slide7.xml" Id="Re0c76555787b46ae" /><Relationship Type="http://schemas.openxmlformats.org/officeDocument/2006/relationships/slide" Target="/ppt/slides/slide8.xml" Id="R73e3f8fbe7534157" /><Relationship Type="http://schemas.openxmlformats.org/officeDocument/2006/relationships/slide" Target="/ppt/slides/slide9.xml" Id="R4dbcb71ac3124a61" /><Relationship Type="http://schemas.openxmlformats.org/officeDocument/2006/relationships/slide" Target="/ppt/slides/slide10.xml" Id="R9d1d503c02ee43e2" /><Relationship Type="http://schemas.openxmlformats.org/officeDocument/2006/relationships/slide" Target="/ppt/slides/slide11.xml" Id="Rbc5360ef26e84d0d" /><Relationship Type="http://schemas.openxmlformats.org/officeDocument/2006/relationships/slide" Target="/ppt/slides/slide12.xml" Id="R6e10d223b2ed42e2" /><Relationship Type="http://schemas.openxmlformats.org/officeDocument/2006/relationships/slide" Target="/ppt/slides/slide13.xml" Id="Rbdae8044e2074ce1" /><Relationship Type="http://schemas.openxmlformats.org/officeDocument/2006/relationships/slide" Target="/ppt/slides/slide14.xml" Id="R0fa56ba6a7ed47a1" /><Relationship Type="http://schemas.openxmlformats.org/officeDocument/2006/relationships/slide" Target="/ppt/slides/slide15.xml" Id="Rec30482049bc47e9" /><Relationship Type="http://schemas.openxmlformats.org/officeDocument/2006/relationships/slide" Target="/ppt/slides/slide16.xml" Id="Rdfb312dc506b41fc" /><Relationship Type="http://schemas.openxmlformats.org/officeDocument/2006/relationships/slide" Target="/ppt/slides/slide17.xml" Id="Rc8c8ecf50af54bb8" /><Relationship Type="http://schemas.openxmlformats.org/officeDocument/2006/relationships/slide" Target="/ppt/slides/slide18.xml" Id="R2f445c6e2a1a48a6" /><Relationship Type="http://schemas.openxmlformats.org/officeDocument/2006/relationships/slide" Target="/ppt/slides/slide19.xml" Id="Rb72aaf8924a84acb" /><Relationship Type="http://schemas.openxmlformats.org/officeDocument/2006/relationships/slide" Target="/ppt/slides/slide20.xml" Id="R33c2d0220e0042de" /><Relationship Type="http://schemas.openxmlformats.org/officeDocument/2006/relationships/slide" Target="/ppt/slides/slide21.xml" Id="Rf24efe93bbea48e4" /><Relationship Type="http://schemas.openxmlformats.org/officeDocument/2006/relationships/slide" Target="/ppt/slides/slide22.xml" Id="Rc66bcc5b8a794de3" /><Relationship Type="http://schemas.openxmlformats.org/officeDocument/2006/relationships/slide" Target="/ppt/slides/slide23.xml" Id="Rda64aada859748b5" /><Relationship Type="http://schemas.openxmlformats.org/officeDocument/2006/relationships/slide" Target="/ppt/slides/slide24.xml" Id="R3f05dbcc895b4b74" /><Relationship Type="http://schemas.openxmlformats.org/officeDocument/2006/relationships/slide" Target="/ppt/slides/slide25.xml" Id="R42b75eea115840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fe68fc726f4f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e8eac75c794473" /><Relationship Type="http://schemas.openxmlformats.org/officeDocument/2006/relationships/notesMaster" Target="/ppt/notesMasters/notesMaster1.xml" Id="Raa2415925dfa4c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d6c280a5ce4b31" /><Relationship Type="http://schemas.openxmlformats.org/officeDocument/2006/relationships/notesMaster" Target="/ppt/notesMasters/notesMaster1.xml" Id="R3e6b2d31d9b944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66542e2f47417b" /><Relationship Type="http://schemas.openxmlformats.org/officeDocument/2006/relationships/notesMaster" Target="/ppt/notesMasters/notesMaster1.xml" Id="R812fb641443d42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0316d3a9454928" /><Relationship Type="http://schemas.openxmlformats.org/officeDocument/2006/relationships/notesMaster" Target="/ppt/notesMasters/notesMaster1.xml" Id="Rfb798119abf14c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10ce58d6714c8e" /><Relationship Type="http://schemas.openxmlformats.org/officeDocument/2006/relationships/notesMaster" Target="/ppt/notesMasters/notesMaster1.xml" Id="Rd6f598b5549349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96992d94e04d78" /><Relationship Type="http://schemas.openxmlformats.org/officeDocument/2006/relationships/notesMaster" Target="/ppt/notesMasters/notesMaster1.xml" Id="Raa53bb9a335f41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b33af80bdc4e75" /><Relationship Type="http://schemas.openxmlformats.org/officeDocument/2006/relationships/notesMaster" Target="/ppt/notesMasters/notesMaster1.xml" Id="Rb9b80eaf1bca49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b6f5fd6eed4769" /><Relationship Type="http://schemas.openxmlformats.org/officeDocument/2006/relationships/notesMaster" Target="/ppt/notesMasters/notesMaster1.xml" Id="R6d9711a935da40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1fa0a7dd0448a1" /><Relationship Type="http://schemas.openxmlformats.org/officeDocument/2006/relationships/notesMaster" Target="/ppt/notesMasters/notesMaster1.xml" Id="Rdc10b93e6b744f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f4ea93ccbe410c" /><Relationship Type="http://schemas.openxmlformats.org/officeDocument/2006/relationships/notesMaster" Target="/ppt/notesMasters/notesMaster1.xml" Id="R67bd8d1822b740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7886ec813754268" /><Relationship Type="http://schemas.openxmlformats.org/officeDocument/2006/relationships/notesMaster" Target="/ppt/notesMasters/notesMaster1.xml" Id="R94d468d49cfb41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d8a02805f8849d2" /><Relationship Type="http://schemas.openxmlformats.org/officeDocument/2006/relationships/notesMaster" Target="/ppt/notesMasters/notesMaster1.xml" Id="Re3d75bb692ff4e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b89d1c4bf014db1" /><Relationship Type="http://schemas.openxmlformats.org/officeDocument/2006/relationships/notesMaster" Target="/ppt/notesMasters/notesMaster1.xml" Id="R08475debcdc2465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45e18a32574637" /><Relationship Type="http://schemas.openxmlformats.org/officeDocument/2006/relationships/notesMaster" Target="/ppt/notesMasters/notesMaster1.xml" Id="R5f33f333b166452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a783f6ca9694f0f" /><Relationship Type="http://schemas.openxmlformats.org/officeDocument/2006/relationships/notesMaster" Target="/ppt/notesMasters/notesMaster1.xml" Id="Rff09f5a4794642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a44505983124b6b" /><Relationship Type="http://schemas.openxmlformats.org/officeDocument/2006/relationships/notesMaster" Target="/ppt/notesMasters/notesMaster1.xml" Id="R8cdfc72600b8430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a64a1d3f5d44b5b" /><Relationship Type="http://schemas.openxmlformats.org/officeDocument/2006/relationships/notesMaster" Target="/ppt/notesMasters/notesMaster1.xml" Id="R443ab73fc24d4ea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bb3e0a24ae9406e" /><Relationship Type="http://schemas.openxmlformats.org/officeDocument/2006/relationships/notesMaster" Target="/ppt/notesMasters/notesMaster1.xml" Id="R9ea491f239ff40b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e9e3aea3b34b79" /><Relationship Type="http://schemas.openxmlformats.org/officeDocument/2006/relationships/notesMaster" Target="/ppt/notesMasters/notesMaster1.xml" Id="R81c8f83fa3be498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5a4caae21684814" /><Relationship Type="http://schemas.openxmlformats.org/officeDocument/2006/relationships/notesMaster" Target="/ppt/notesMasters/notesMaster1.xml" Id="R3c5be72163c048c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b9b55b5ab8a4640" /><Relationship Type="http://schemas.openxmlformats.org/officeDocument/2006/relationships/notesMaster" Target="/ppt/notesMasters/notesMaster1.xml" Id="R41e3d1e8bc9d48a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3c77b24680b4dfa" /><Relationship Type="http://schemas.openxmlformats.org/officeDocument/2006/relationships/notesMaster" Target="/ppt/notesMasters/notesMaster1.xml" Id="R2133101dd1164b7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f88a5d4cd8e46a2" /><Relationship Type="http://schemas.openxmlformats.org/officeDocument/2006/relationships/notesMaster" Target="/ppt/notesMasters/notesMaster1.xml" Id="R8d0b234ca06e468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08840c5c37548fe" /><Relationship Type="http://schemas.openxmlformats.org/officeDocument/2006/relationships/notesMaster" Target="/ppt/notesMasters/notesMaster1.xml" Id="Rd151173f1b3f423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159cd1fb88d404f" /><Relationship Type="http://schemas.openxmlformats.org/officeDocument/2006/relationships/notesMaster" Target="/ppt/notesMasters/notesMaster1.xml" Id="R5cd2e24d65f94e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5d131e2d3e4f82" /><Relationship Type="http://schemas.openxmlformats.org/officeDocument/2006/relationships/image" Target="/ppt/media/image.png" Id="Rdf8fd1b9527147a3" /><Relationship Type="http://schemas.openxmlformats.org/officeDocument/2006/relationships/image" Target="/ppt/media/image2.png" Id="Raca3af78f3914529" /><Relationship Type="http://schemas.openxmlformats.org/officeDocument/2006/relationships/image" Target="/ppt/media/image.jpeg" Id="R4488a3cad6354d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62b2d88d314e9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f8fd1b9527147a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ca3af78f391452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88a3cad6354d7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0acbaed930484c" /><Relationship Type="http://schemas.openxmlformats.org/officeDocument/2006/relationships/slideLayout" Target="/ppt/slideLayouts/slideLayout1.xml" Id="Rc7e2ad83a02a48e4" /><Relationship Type="http://schemas.openxmlformats.org/officeDocument/2006/relationships/slideLayout" Target="/ppt/slideLayouts/slideLayout2.xml" Id="R96001e7ce69f42c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e2ad83a02a48e4"/>
    <p:sldLayoutId xmlns:r="http://schemas.openxmlformats.org/officeDocument/2006/relationships" id="2147483650" r:id="R96001e7ce69f42c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5eeda8acea49b1" /><Relationship Type="http://schemas.openxmlformats.org/officeDocument/2006/relationships/notesSlide" Target="/ppt/notesSlides/notesSlide1.xml" Id="Rf04b842bf70241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b0a7eaedfd481c" /><Relationship Type="http://schemas.openxmlformats.org/officeDocument/2006/relationships/notesSlide" Target="/ppt/notesSlides/notesSlide2.xml" Id="Ra75366988b4848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58246da1d241e2" /><Relationship Type="http://schemas.openxmlformats.org/officeDocument/2006/relationships/notesSlide" Target="/ppt/notesSlides/notesSlide3.xml" Id="R84b5442e98a340f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1c5e3431ef48ef" /><Relationship Type="http://schemas.openxmlformats.org/officeDocument/2006/relationships/notesSlide" Target="/ppt/notesSlides/notesSlide4.xml" Id="Re25b9fd87b7341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cf20ad7b72482a" /><Relationship Type="http://schemas.openxmlformats.org/officeDocument/2006/relationships/notesSlide" Target="/ppt/notesSlides/notesSlide5.xml" Id="R64aa624b998a49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1f673c5c2f41f5" /><Relationship Type="http://schemas.openxmlformats.org/officeDocument/2006/relationships/notesSlide" Target="/ppt/notesSlides/notesSlide6.xml" Id="R5d51f570f94147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5bd33fc5a049bb" /><Relationship Type="http://schemas.openxmlformats.org/officeDocument/2006/relationships/notesSlide" Target="/ppt/notesSlides/notesSlide7.xml" Id="Rf9f21ca3bad148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b2a37b5c854aa4" /><Relationship Type="http://schemas.openxmlformats.org/officeDocument/2006/relationships/notesSlide" Target="/ppt/notesSlides/notesSlide8.xml" Id="Rbe9beeeb283242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81d1523d0a4f3c" /><Relationship Type="http://schemas.openxmlformats.org/officeDocument/2006/relationships/notesSlide" Target="/ppt/notesSlides/notesSlide9.xml" Id="Rf394fe73113b49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8be62726c7480a" /><Relationship Type="http://schemas.openxmlformats.org/officeDocument/2006/relationships/notesSlide" Target="/ppt/notesSlides/notesSlide10.xml" Id="R945fc190057d4e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053dbddb9a4eb6" /><Relationship Type="http://schemas.openxmlformats.org/officeDocument/2006/relationships/notesSlide" Target="/ppt/notesSlides/notesSlide11.xml" Id="Rbb788fa915fe4a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2017ec8d7a4478" /><Relationship Type="http://schemas.openxmlformats.org/officeDocument/2006/relationships/notesSlide" Target="/ppt/notesSlides/notesSlide12.xml" Id="R9c4f0f9f07e04ad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0c7017306a4e74" /><Relationship Type="http://schemas.openxmlformats.org/officeDocument/2006/relationships/notesSlide" Target="/ppt/notesSlides/notesSlide13.xml" Id="R721e502c83de419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531f951b474814" /><Relationship Type="http://schemas.openxmlformats.org/officeDocument/2006/relationships/notesSlide" Target="/ppt/notesSlides/notesSlide14.xml" Id="R84aa98b79bdf400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0888b704494bff" /><Relationship Type="http://schemas.openxmlformats.org/officeDocument/2006/relationships/notesSlide" Target="/ppt/notesSlides/notesSlide15.xml" Id="Rb341b2c45ce34b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a75625935a47ec" /><Relationship Type="http://schemas.openxmlformats.org/officeDocument/2006/relationships/notesSlide" Target="/ppt/notesSlides/notesSlide16.xml" Id="R135f0d5c22fc47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49140265924cf9" /><Relationship Type="http://schemas.openxmlformats.org/officeDocument/2006/relationships/notesSlide" Target="/ppt/notesSlides/notesSlide17.xml" Id="R9748b3a38537430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af1c8d59544f48" /><Relationship Type="http://schemas.openxmlformats.org/officeDocument/2006/relationships/notesSlide" Target="/ppt/notesSlides/notesSlide18.xml" Id="Rf02449c554c041d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52523581c5478f" /><Relationship Type="http://schemas.openxmlformats.org/officeDocument/2006/relationships/notesSlide" Target="/ppt/notesSlides/notesSlide19.xml" Id="R9670050cf9844c9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d0f502b02c4602" /><Relationship Type="http://schemas.openxmlformats.org/officeDocument/2006/relationships/notesSlide" Target="/ppt/notesSlides/notesSlide20.xml" Id="Rb1198e8acfaf4a1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906394d66a4182" /><Relationship Type="http://schemas.openxmlformats.org/officeDocument/2006/relationships/notesSlide" Target="/ppt/notesSlides/notesSlide21.xml" Id="R8816df5fc96840f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604f1360464a11" /><Relationship Type="http://schemas.openxmlformats.org/officeDocument/2006/relationships/notesSlide" Target="/ppt/notesSlides/notesSlide22.xml" Id="R130e8f00ee4547b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3a1537ce284429" /><Relationship Type="http://schemas.openxmlformats.org/officeDocument/2006/relationships/notesSlide" Target="/ppt/notesSlides/notesSlide23.xml" Id="R6b8a3c48c4544f4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3f300c330947cc" /><Relationship Type="http://schemas.openxmlformats.org/officeDocument/2006/relationships/notesSlide" Target="/ppt/notesSlides/notesSlide24.xml" Id="Ra4f1b470d271486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7552010194221" /><Relationship Type="http://schemas.openxmlformats.org/officeDocument/2006/relationships/notesSlide" Target="/ppt/notesSlides/notesSlide25.xml" Id="R132705aa732548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約伯記第40章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40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  |  Job 40:1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耶和華又對約伯說：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the LORD answered Job,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  |  Job 40:2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強辯的豈可與全能者爭論嗎？ 與神辯駁的可以回答這些吧！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he that contendeth with the Almighty instruct him? he that reproveth God, let him answer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40:3  |  Job 40:3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於是，約伯回答耶和華說：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Job answered the LORD,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40:4  |  Job 40:4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我是卑賤的！我用甚麼回答你呢？ 只好用手摀口。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am vile; what shall I answer thee? I will lay mine hand upon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40:5  |  Job 40:5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我說了一次，再不回答； 說了兩次，就不再說。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Once have I spoken; but I will not answer: yea, twice; but I will proceed no further.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40:6  |  Job 40:6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於是，耶和華從旋風中回答約伯說：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the LORD unto Job out of the whirlwind,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40:7  |  Job 40:7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你要如勇士束腰； 我問你，你可以指示我。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Gird up thy loins now like a man: I will demand of thee, and declare thou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40:8  |  Job 40:8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你豈可廢棄我所擬定的？ 豈可定我有罪，好顯自己為義嗎？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also disannul my judgment? wilt thou condemn me, that thou mayest be righteous?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40:9  |  Job 40:9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你有神那樣的膀臂嗎？ 你能像他發雷聲嗎？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an arm like God? or canst thou thunder with a voice like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40:10  |  Job 40:10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你要以榮耀莊嚴為妝飾， 以尊榮威嚴為衣服；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Deck thyself now with majesty and excellency; and array thyself with glory and beauty.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40:11  |  Job 40:11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要發出你滿溢的怒氣， 見一切驕傲的人，使他降卑；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abroad the rage of thy wrath: and behold every one that is proud, and abase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40:12  |  Job 40:12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見一切驕傲的人，將他制伏， 把惡人踐踏在本處；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on every one that is proud, and bring him low; and tread down the wicked in their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40:13  |  Job 40:13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將他們一同隱藏在塵土中， 把他們的臉蒙蔽在隱密處；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Hide them in the dust together; and bind their faces in secret.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40:14  |  Job 40:14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我就認你右手能以救自己。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also confess unto thee that thine own right hand can save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40:15  |  Job 40:15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你且觀看河馬； 我造你也造牠。 牠吃草與牛一樣；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now behemoth, which I made with thee; he eateth grass as an ox.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40:16  |  Job 40:16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牠的氣力在腰間， 能力在肚腹的筋上。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 now, his strength is in his loins, and his force is in the navel of his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40:17  |  Job 40:17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牠搖動尾巴如香柏樹； 牠大腿的筋互相聯絡。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moveth his tail like a cedar: the sinews of his stones are wrapped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40:18  |  Job 40:18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牠的骨頭[好像]銅管； 牠的肢體彷彿鐵棍。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bones are as strong pieces of brass; his bones are like bars of iron.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40:19  |  Job 40:19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牠在神所造的物中為首； 創造牠的給牠刀劍。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the chief of the ways of God: he that made him can make his sword to approach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40:20  |  Job 40:20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諸山給牠出食物， 也是百獸遊玩之處。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mountains bring him forth food, where all the beasts of the field play.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40:21  |  Job 40:21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牠伏在蓮葉之下， 臥在蘆葦隱密處和水窪子裏。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lieth under the shady trees, in the covert of the reed, and fens.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40:22  |  Job 40:22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蓮葉的陰涼遮蔽牠； 溪旁的柳樹環繞牠。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shady trees cover him with their shadow; the willows of the brook compass him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40:23  |  Job 40:23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河水泛濫，牠不發戰； 就是約旦河的水漲到牠口邊，也是安然。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drinketh up a river, and hasteth not: he trusteth that he can draw up Jordan into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40:24  |  Job 40:24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在牠防備的時候，誰能捉拿牠？ 誰能牢籠牠穿牠的鼻子呢？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taketh it with his eyes: his nose pierceth through snares.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2026-08-30T04:24:57.8940000Z</dcterms:created>
  <dcterms:modified xsi:type="dcterms:W3CDTF">2026-08-30T04:24:57.8940000Z</dcterms:modified>
</coreProperties>
</file>