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87d232f6bad4211" /><Relationship Type="http://schemas.openxmlformats.org/officeDocument/2006/relationships/extended-properties" Target="/docProps/app.xml" Id="R3e24301fb6b84878" /><Relationship Type="http://schemas.openxmlformats.org/officeDocument/2006/relationships/officeDocument" Target="/ppt/presentation.xml" Id="R88a09b2b6d234b8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dca5f6c4bdf4a55"/>
  </p:sldMasterIdLst>
  <p:notesMasterIdLst>
    <p:notesMasterId xmlns:r="http://schemas.openxmlformats.org/officeDocument/2006/relationships" r:id="R7c664572e21b431f"/>
  </p:notesMasterIdLst>
  <p:sldIdLst>
    <p:sldId xmlns:r="http://schemas.openxmlformats.org/officeDocument/2006/relationships" id="256" r:id="Rbb1f6b81ffaf4091"/>
    <p:sldId xmlns:r="http://schemas.openxmlformats.org/officeDocument/2006/relationships" id="257" r:id="R44ce36ba08c442f4"/>
    <p:sldId xmlns:r="http://schemas.openxmlformats.org/officeDocument/2006/relationships" id="258" r:id="R9c34ef611c374b2f"/>
    <p:sldId xmlns:r="http://schemas.openxmlformats.org/officeDocument/2006/relationships" id="259" r:id="R852d2c7ddeb24d5f"/>
    <p:sldId xmlns:r="http://schemas.openxmlformats.org/officeDocument/2006/relationships" id="260" r:id="R1aa77c5165bf4ede"/>
    <p:sldId xmlns:r="http://schemas.openxmlformats.org/officeDocument/2006/relationships" id="261" r:id="Rf0c3b43a9ab64f3f"/>
    <p:sldId xmlns:r="http://schemas.openxmlformats.org/officeDocument/2006/relationships" id="262" r:id="R13f27b76df32438c"/>
    <p:sldId xmlns:r="http://schemas.openxmlformats.org/officeDocument/2006/relationships" id="263" r:id="R0fd7d7bd774e44ce"/>
    <p:sldId xmlns:r="http://schemas.openxmlformats.org/officeDocument/2006/relationships" id="264" r:id="R9ff3068c6c5d4658"/>
    <p:sldId xmlns:r="http://schemas.openxmlformats.org/officeDocument/2006/relationships" id="265" r:id="R10903ad63e574a09"/>
    <p:sldId xmlns:r="http://schemas.openxmlformats.org/officeDocument/2006/relationships" id="266" r:id="Rda4b3a6b05fd41bd"/>
    <p:sldId xmlns:r="http://schemas.openxmlformats.org/officeDocument/2006/relationships" id="267" r:id="Rc5adc9778c5c41a5"/>
    <p:sldId xmlns:r="http://schemas.openxmlformats.org/officeDocument/2006/relationships" id="268" r:id="R07f26da898a84702"/>
    <p:sldId xmlns:r="http://schemas.openxmlformats.org/officeDocument/2006/relationships" id="269" r:id="Re3dc54ba4df44596"/>
    <p:sldId xmlns:r="http://schemas.openxmlformats.org/officeDocument/2006/relationships" id="270" r:id="Re76973f8f8d44dc8"/>
    <p:sldId xmlns:r="http://schemas.openxmlformats.org/officeDocument/2006/relationships" id="271" r:id="R5a16f9462c724dec"/>
    <p:sldId xmlns:r="http://schemas.openxmlformats.org/officeDocument/2006/relationships" id="272" r:id="R503b29f1630e4c26"/>
    <p:sldId xmlns:r="http://schemas.openxmlformats.org/officeDocument/2006/relationships" id="273" r:id="Rbb32838aac8741e5"/>
    <p:sldId xmlns:r="http://schemas.openxmlformats.org/officeDocument/2006/relationships" id="274" r:id="R6fbfaf139e8a46f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e45c2dad9034ff6" /><Relationship Type="http://schemas.openxmlformats.org/officeDocument/2006/relationships/slideMaster" Target="/ppt/slideMasters/slideMaster1.xml" Id="R3dca5f6c4bdf4a55" /><Relationship Type="http://schemas.openxmlformats.org/officeDocument/2006/relationships/notesMaster" Target="/ppt/notesMasters/notesMaster1.xml" Id="R7c664572e21b431f" /><Relationship Type="http://schemas.openxmlformats.org/officeDocument/2006/relationships/presProps" Target="/ppt/presProps.xml" Id="R87b1691bf94e4a8f" /><Relationship Type="http://schemas.openxmlformats.org/officeDocument/2006/relationships/tableStyles" Target="/ppt/tableStyles.xml" Id="Rcfca145a5deb452d" /><Relationship Type="http://schemas.openxmlformats.org/officeDocument/2006/relationships/slide" Target="/ppt/slides/slide1.xml" Id="Rbb1f6b81ffaf4091" /><Relationship Type="http://schemas.openxmlformats.org/officeDocument/2006/relationships/slide" Target="/ppt/slides/slide2.xml" Id="R44ce36ba08c442f4" /><Relationship Type="http://schemas.openxmlformats.org/officeDocument/2006/relationships/slide" Target="/ppt/slides/slide3.xml" Id="R9c34ef611c374b2f" /><Relationship Type="http://schemas.openxmlformats.org/officeDocument/2006/relationships/slide" Target="/ppt/slides/slide4.xml" Id="R852d2c7ddeb24d5f" /><Relationship Type="http://schemas.openxmlformats.org/officeDocument/2006/relationships/slide" Target="/ppt/slides/slide5.xml" Id="R1aa77c5165bf4ede" /><Relationship Type="http://schemas.openxmlformats.org/officeDocument/2006/relationships/slide" Target="/ppt/slides/slide6.xml" Id="Rf0c3b43a9ab64f3f" /><Relationship Type="http://schemas.openxmlformats.org/officeDocument/2006/relationships/slide" Target="/ppt/slides/slide7.xml" Id="R13f27b76df32438c" /><Relationship Type="http://schemas.openxmlformats.org/officeDocument/2006/relationships/slide" Target="/ppt/slides/slide8.xml" Id="R0fd7d7bd774e44ce" /><Relationship Type="http://schemas.openxmlformats.org/officeDocument/2006/relationships/slide" Target="/ppt/slides/slide9.xml" Id="R9ff3068c6c5d4658" /><Relationship Type="http://schemas.openxmlformats.org/officeDocument/2006/relationships/slide" Target="/ppt/slides/slide10.xml" Id="R10903ad63e574a09" /><Relationship Type="http://schemas.openxmlformats.org/officeDocument/2006/relationships/slide" Target="/ppt/slides/slide11.xml" Id="Rda4b3a6b05fd41bd" /><Relationship Type="http://schemas.openxmlformats.org/officeDocument/2006/relationships/slide" Target="/ppt/slides/slide12.xml" Id="Rc5adc9778c5c41a5" /><Relationship Type="http://schemas.openxmlformats.org/officeDocument/2006/relationships/slide" Target="/ppt/slides/slide13.xml" Id="R07f26da898a84702" /><Relationship Type="http://schemas.openxmlformats.org/officeDocument/2006/relationships/slide" Target="/ppt/slides/slide14.xml" Id="Re3dc54ba4df44596" /><Relationship Type="http://schemas.openxmlformats.org/officeDocument/2006/relationships/slide" Target="/ppt/slides/slide15.xml" Id="Re76973f8f8d44dc8" /><Relationship Type="http://schemas.openxmlformats.org/officeDocument/2006/relationships/slide" Target="/ppt/slides/slide16.xml" Id="R5a16f9462c724dec" /><Relationship Type="http://schemas.openxmlformats.org/officeDocument/2006/relationships/slide" Target="/ppt/slides/slide17.xml" Id="R503b29f1630e4c26" /><Relationship Type="http://schemas.openxmlformats.org/officeDocument/2006/relationships/slide" Target="/ppt/slides/slide18.xml" Id="Rbb32838aac8741e5" /><Relationship Type="http://schemas.openxmlformats.org/officeDocument/2006/relationships/slide" Target="/ppt/slides/slide19.xml" Id="R6fbfaf139e8a46f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efa4a5c084e49f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cc2523e61124387" /><Relationship Type="http://schemas.openxmlformats.org/officeDocument/2006/relationships/notesMaster" Target="/ppt/notesMasters/notesMaster1.xml" Id="R195a46d73139443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7c32c8f55ef4b16" /><Relationship Type="http://schemas.openxmlformats.org/officeDocument/2006/relationships/notesMaster" Target="/ppt/notesMasters/notesMaster1.xml" Id="Rfec38d8f8dfc413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6355883ca7e4101" /><Relationship Type="http://schemas.openxmlformats.org/officeDocument/2006/relationships/notesMaster" Target="/ppt/notesMasters/notesMaster1.xml" Id="R38cc3512d3314f4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ff2f13c428b4d2e" /><Relationship Type="http://schemas.openxmlformats.org/officeDocument/2006/relationships/notesMaster" Target="/ppt/notesMasters/notesMaster1.xml" Id="R49db8acab21c467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7cc0ae6655a4756" /><Relationship Type="http://schemas.openxmlformats.org/officeDocument/2006/relationships/notesMaster" Target="/ppt/notesMasters/notesMaster1.xml" Id="R0beac2b5177c4c2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7b561175644466e" /><Relationship Type="http://schemas.openxmlformats.org/officeDocument/2006/relationships/notesMaster" Target="/ppt/notesMasters/notesMaster1.xml" Id="R72945732fac6401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394d6f0f02e4ae1" /><Relationship Type="http://schemas.openxmlformats.org/officeDocument/2006/relationships/notesMaster" Target="/ppt/notesMasters/notesMaster1.xml" Id="R7aaad2c1a0594fe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e10eebbbdd44412" /><Relationship Type="http://schemas.openxmlformats.org/officeDocument/2006/relationships/notesMaster" Target="/ppt/notesMasters/notesMaster1.xml" Id="R5b3fa6bc9ae2468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183bbc7fecf4c9a" /><Relationship Type="http://schemas.openxmlformats.org/officeDocument/2006/relationships/notesMaster" Target="/ppt/notesMasters/notesMaster1.xml" Id="R06c06503e19c4e4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56759b5028f4887" /><Relationship Type="http://schemas.openxmlformats.org/officeDocument/2006/relationships/notesMaster" Target="/ppt/notesMasters/notesMaster1.xml" Id="R66eacb705afb46f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9f8d78184c54925" /><Relationship Type="http://schemas.openxmlformats.org/officeDocument/2006/relationships/notesMaster" Target="/ppt/notesMasters/notesMaster1.xml" Id="Rc038b993be39401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d9c48a9f0eb4fd8" /><Relationship Type="http://schemas.openxmlformats.org/officeDocument/2006/relationships/notesMaster" Target="/ppt/notesMasters/notesMaster1.xml" Id="R5ad2be940c3c45b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20be2019f3f4fe5" /><Relationship Type="http://schemas.openxmlformats.org/officeDocument/2006/relationships/notesMaster" Target="/ppt/notesMasters/notesMaster1.xml" Id="R9c59385775244ea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3febfa3538a4bd6" /><Relationship Type="http://schemas.openxmlformats.org/officeDocument/2006/relationships/notesMaster" Target="/ppt/notesMasters/notesMaster1.xml" Id="Red8b861d67d341d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5351581c56a4da0" /><Relationship Type="http://schemas.openxmlformats.org/officeDocument/2006/relationships/notesMaster" Target="/ppt/notesMasters/notesMaster1.xml" Id="Rf89abc69af204c7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a876bb033f64d3d" /><Relationship Type="http://schemas.openxmlformats.org/officeDocument/2006/relationships/notesMaster" Target="/ppt/notesMasters/notesMaster1.xml" Id="R570d63b40b8149d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385811c340f45b4" /><Relationship Type="http://schemas.openxmlformats.org/officeDocument/2006/relationships/notesMaster" Target="/ppt/notesMasters/notesMaster1.xml" Id="R1d8c8f6e2ae64c7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f55465b26384f98" /><Relationship Type="http://schemas.openxmlformats.org/officeDocument/2006/relationships/notesMaster" Target="/ppt/notesMasters/notesMaster1.xml" Id="R05e1ab188b89432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f9294f71fde46a8" /><Relationship Type="http://schemas.openxmlformats.org/officeDocument/2006/relationships/notesMaster" Target="/ppt/notesMasters/notesMaster1.xml" Id="R84e24d4ad6274d6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3f6e70dd72e4e34" /><Relationship Type="http://schemas.openxmlformats.org/officeDocument/2006/relationships/image" Target="/ppt/media/image.png" Id="Re8dc852941944fbc" /><Relationship Type="http://schemas.openxmlformats.org/officeDocument/2006/relationships/image" Target="/ppt/media/image2.png" Id="R172c5b01a4b94214" /><Relationship Type="http://schemas.openxmlformats.org/officeDocument/2006/relationships/image" Target="/ppt/media/image.jpeg" Id="R73661d61897e43a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a24b68dc05465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8dc852941944fbc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72c5b01a4b9421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661d61897e43a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214c580fd7b4f5b" /><Relationship Type="http://schemas.openxmlformats.org/officeDocument/2006/relationships/slideLayout" Target="/ppt/slideLayouts/slideLayout1.xml" Id="R6f3423db83c74602" /><Relationship Type="http://schemas.openxmlformats.org/officeDocument/2006/relationships/slideLayout" Target="/ppt/slideLayouts/slideLayout2.xml" Id="Rcee3f0769ce7429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f3423db83c74602"/>
    <p:sldLayoutId xmlns:r="http://schemas.openxmlformats.org/officeDocument/2006/relationships" id="2147483650" r:id="Rcee3f0769ce74292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1cc68f892448cc" /><Relationship Type="http://schemas.openxmlformats.org/officeDocument/2006/relationships/notesSlide" Target="/ppt/notesSlides/notesSlide1.xml" Id="R15fbcd8a42f14a5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fe0b6836424ed8" /><Relationship Type="http://schemas.openxmlformats.org/officeDocument/2006/relationships/notesSlide" Target="/ppt/notesSlides/notesSlide2.xml" Id="R2f6059e2bc9b4c0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efbbac47b6424a" /><Relationship Type="http://schemas.openxmlformats.org/officeDocument/2006/relationships/notesSlide" Target="/ppt/notesSlides/notesSlide3.xml" Id="Ra3a8829448d4476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3e0181838f4564" /><Relationship Type="http://schemas.openxmlformats.org/officeDocument/2006/relationships/notesSlide" Target="/ppt/notesSlides/notesSlide4.xml" Id="R4b20f0ae2f8448d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22a2f78701407b" /><Relationship Type="http://schemas.openxmlformats.org/officeDocument/2006/relationships/notesSlide" Target="/ppt/notesSlides/notesSlide5.xml" Id="R11f92dfdba8048e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f94a2c0cbb4fda" /><Relationship Type="http://schemas.openxmlformats.org/officeDocument/2006/relationships/notesSlide" Target="/ppt/notesSlides/notesSlide6.xml" Id="Ra2ff6362c39f4b2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54681cb5c945ad" /><Relationship Type="http://schemas.openxmlformats.org/officeDocument/2006/relationships/notesSlide" Target="/ppt/notesSlides/notesSlide7.xml" Id="Rd01665c6c20a4e9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44624114c243e2" /><Relationship Type="http://schemas.openxmlformats.org/officeDocument/2006/relationships/notesSlide" Target="/ppt/notesSlides/notesSlide8.xml" Id="R6f3ff5601b1f474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49988f106c4aa9" /><Relationship Type="http://schemas.openxmlformats.org/officeDocument/2006/relationships/notesSlide" Target="/ppt/notesSlides/notesSlide9.xml" Id="R99db9e2e5dc44f1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416dca83b14536" /><Relationship Type="http://schemas.openxmlformats.org/officeDocument/2006/relationships/notesSlide" Target="/ppt/notesSlides/notesSlide10.xml" Id="Rd0d12492311f44a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e557c8a74e4710" /><Relationship Type="http://schemas.openxmlformats.org/officeDocument/2006/relationships/notesSlide" Target="/ppt/notesSlides/notesSlide11.xml" Id="R9a3c20e22dab47d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72ecce807e4c68" /><Relationship Type="http://schemas.openxmlformats.org/officeDocument/2006/relationships/notesSlide" Target="/ppt/notesSlides/notesSlide12.xml" Id="Rcac3d55cc4a047d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34c4f46c144487" /><Relationship Type="http://schemas.openxmlformats.org/officeDocument/2006/relationships/notesSlide" Target="/ppt/notesSlides/notesSlide13.xml" Id="R568919a2bf3b469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f9cf465d3e46ca" /><Relationship Type="http://schemas.openxmlformats.org/officeDocument/2006/relationships/notesSlide" Target="/ppt/notesSlides/notesSlide14.xml" Id="Rdf837e1f2ffa489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c29885024946ab" /><Relationship Type="http://schemas.openxmlformats.org/officeDocument/2006/relationships/notesSlide" Target="/ppt/notesSlides/notesSlide15.xml" Id="Ra0c137f823f9427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0294e2b6354b73" /><Relationship Type="http://schemas.openxmlformats.org/officeDocument/2006/relationships/notesSlide" Target="/ppt/notesSlides/notesSlide16.xml" Id="Rb59f832b7d81494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875ec709a149b0" /><Relationship Type="http://schemas.openxmlformats.org/officeDocument/2006/relationships/notesSlide" Target="/ppt/notesSlides/notesSlide17.xml" Id="R41d30810ea0d417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c1a619077e4297" /><Relationship Type="http://schemas.openxmlformats.org/officeDocument/2006/relationships/notesSlide" Target="/ppt/notesSlides/notesSlide18.xml" Id="R97ed2baf7c0b4d1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082e7eee244b9e" /><Relationship Type="http://schemas.openxmlformats.org/officeDocument/2006/relationships/notesSlide" Target="/ppt/notesSlides/notesSlide19.xml" Id="Rb34ef06a7c0d483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詩篇第115章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115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115:1  |  Psalms 115:1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耶和華啊，榮耀不要歸與我們， 不要歸與我們； 要因你的慈愛和誠實歸在你的名下！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Not unto us, O LORD, not unto us, but unto thy name give glory, for thy mercy, and for thy truth’s sake.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115:2  |  Psalms 115:2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為何容外邦人說： 他們的神在哪裏呢？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should the heathen say, Where is now their God?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115:3  |  Psalms 115:3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然而，我們的神在天上， 都隨自己的意旨行事。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our God is in the heavens: he hath done whatsoever he hath pleased.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115:4  |  Psalms 115:4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他們的偶像是金的，銀的， 是人手所造的，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idols are silver and gold, the work of men’s hands.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115:5  |  Psalms 115:5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有口卻不能言， 有眼卻不能看，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have mouths, but they speak not: eyes have they, but they see not: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115:6  |  Psalms 115:6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有耳卻不能聽， 有鼻卻不能聞，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have ears, but they hear not: noses have they, but they smell not: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115:7  |  Psalms 115:7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有手卻不能摸， 有腳卻不能走， 有喉嚨也不能出聲。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have hands, but they handle not: feet have they, but they walk not: neither speak they through their throat.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115:8  |  Psalms 115:8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造他的要和他一樣； 凡靠他的也要如此。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that make them are like unto them; so is every one that trusteth in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115:9  |  Psalms 115:9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以色列啊，你要倚靠耶和華！ 他是你的幫助和你的盾牌。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Israel, trust thou in the LORD: he is their help and their shield.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115:10  |  Psalms 115:10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亞倫家啊，你們要倚靠耶和華！ 他是你們的幫助和你們的盾牌。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house of Aaron, trust in the LORD: he is their help and their shield.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115:11  |  Psalms 115:11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你們敬畏耶和華的，要倚靠耶和華！ 他是你們的幫助和你們的盾牌。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that fear the LORD, trust in the LORD: he is their help and their shield.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115:12  |  Psalms 115:12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耶和華向來眷念我們； 他還要賜福[給我們]： 要賜福給以色列的家， 賜福給亞倫的家。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hath been mindful of us: he will bless us; he will bless the house of Israel; he will bless the house of Aaron.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115:13  |  Psalms 115:13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凡敬畏耶和華的，無論大小， 主必賜福給他。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will bless them that fear the LORD, both small and great.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115:14  |  Psalms 115:14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願耶和華叫你們 和你們的子孫日見加增。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shall increase you more and more, you and your children.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115:15  |  Psalms 115:15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你們蒙了造天地之耶和華的福！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are blessed of the LORD which made heaven and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115:16  |  Psalms 115:16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天，是耶和華的天； 地，他卻給了世人。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heaven, even the heavens, are the LORD’s: but the earth hath he given to the children of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115:17  |  Psalms 115:17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死人不能讚美耶和華； 下到寂靜中的也都不能。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dead praise not the LORD, neither any that go down into silence.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115:18  |  Psalms 115:18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但我們要稱頌耶和華， 從今時直到永遠。 你們要讚美耶和華！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we will bless the LORD from this time forth and for evermore. Praise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2026-08-30T04:30:03.6240000Z</dcterms:created>
  <dcterms:modified xsi:type="dcterms:W3CDTF">2026-08-30T04:30:03.6240000Z</dcterms:modified>
</coreProperties>
</file>