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8cc9b4227c44e9" /><Relationship Type="http://schemas.openxmlformats.org/officeDocument/2006/relationships/extended-properties" Target="/docProps/app.xml" Id="R2e4f9f23a9a044f4" /><Relationship Type="http://schemas.openxmlformats.org/officeDocument/2006/relationships/officeDocument" Target="/ppt/presentation.xml" Id="R8d569c8ee21040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1825d363184bd7"/>
  </p:sldMasterIdLst>
  <p:notesMasterIdLst>
    <p:notesMasterId xmlns:r="http://schemas.openxmlformats.org/officeDocument/2006/relationships" r:id="Rcbefac1d05ea4b31"/>
  </p:notesMasterIdLst>
  <p:sldIdLst>
    <p:sldId xmlns:r="http://schemas.openxmlformats.org/officeDocument/2006/relationships" id="256" r:id="R2c84f1fb733e4ec1"/>
    <p:sldId xmlns:r="http://schemas.openxmlformats.org/officeDocument/2006/relationships" id="257" r:id="R681c1b31aa5d4e76"/>
    <p:sldId xmlns:r="http://schemas.openxmlformats.org/officeDocument/2006/relationships" id="258" r:id="R563b1bdf27c7410f"/>
    <p:sldId xmlns:r="http://schemas.openxmlformats.org/officeDocument/2006/relationships" id="259" r:id="Rb990615eca6044c1"/>
    <p:sldId xmlns:r="http://schemas.openxmlformats.org/officeDocument/2006/relationships" id="260" r:id="R44acefa1b7cd41d2"/>
    <p:sldId xmlns:r="http://schemas.openxmlformats.org/officeDocument/2006/relationships" id="261" r:id="R60a2d5fcb10e4e9c"/>
    <p:sldId xmlns:r="http://schemas.openxmlformats.org/officeDocument/2006/relationships" id="262" r:id="Rfe12877fac00458f"/>
    <p:sldId xmlns:r="http://schemas.openxmlformats.org/officeDocument/2006/relationships" id="263" r:id="R8ce4d38a86784279"/>
    <p:sldId xmlns:r="http://schemas.openxmlformats.org/officeDocument/2006/relationships" id="264" r:id="R6bb246cf87144133"/>
    <p:sldId xmlns:r="http://schemas.openxmlformats.org/officeDocument/2006/relationships" id="265" r:id="Rce95c362912d449f"/>
    <p:sldId xmlns:r="http://schemas.openxmlformats.org/officeDocument/2006/relationships" id="266" r:id="R21d8659ea9514e6b"/>
    <p:sldId xmlns:r="http://schemas.openxmlformats.org/officeDocument/2006/relationships" id="267" r:id="R7f6af21fce184071"/>
    <p:sldId xmlns:r="http://schemas.openxmlformats.org/officeDocument/2006/relationships" id="268" r:id="Rdce409c07c9a4835"/>
    <p:sldId xmlns:r="http://schemas.openxmlformats.org/officeDocument/2006/relationships" id="269" r:id="R6ae298b239884d2b"/>
    <p:sldId xmlns:r="http://schemas.openxmlformats.org/officeDocument/2006/relationships" id="270" r:id="Rb90f454710b646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967c5825c648f5" /><Relationship Type="http://schemas.openxmlformats.org/officeDocument/2006/relationships/slideMaster" Target="/ppt/slideMasters/slideMaster1.xml" Id="R1e1825d363184bd7" /><Relationship Type="http://schemas.openxmlformats.org/officeDocument/2006/relationships/notesMaster" Target="/ppt/notesMasters/notesMaster1.xml" Id="Rcbefac1d05ea4b31" /><Relationship Type="http://schemas.openxmlformats.org/officeDocument/2006/relationships/presProps" Target="/ppt/presProps.xml" Id="R890a2ba1bb8d4e94" /><Relationship Type="http://schemas.openxmlformats.org/officeDocument/2006/relationships/tableStyles" Target="/ppt/tableStyles.xml" Id="R5c979c3926304b54" /><Relationship Type="http://schemas.openxmlformats.org/officeDocument/2006/relationships/slide" Target="/ppt/slides/slide1.xml" Id="R2c84f1fb733e4ec1" /><Relationship Type="http://schemas.openxmlformats.org/officeDocument/2006/relationships/slide" Target="/ppt/slides/slide2.xml" Id="R681c1b31aa5d4e76" /><Relationship Type="http://schemas.openxmlformats.org/officeDocument/2006/relationships/slide" Target="/ppt/slides/slide3.xml" Id="R563b1bdf27c7410f" /><Relationship Type="http://schemas.openxmlformats.org/officeDocument/2006/relationships/slide" Target="/ppt/slides/slide4.xml" Id="Rb990615eca6044c1" /><Relationship Type="http://schemas.openxmlformats.org/officeDocument/2006/relationships/slide" Target="/ppt/slides/slide5.xml" Id="R44acefa1b7cd41d2" /><Relationship Type="http://schemas.openxmlformats.org/officeDocument/2006/relationships/slide" Target="/ppt/slides/slide6.xml" Id="R60a2d5fcb10e4e9c" /><Relationship Type="http://schemas.openxmlformats.org/officeDocument/2006/relationships/slide" Target="/ppt/slides/slide7.xml" Id="Rfe12877fac00458f" /><Relationship Type="http://schemas.openxmlformats.org/officeDocument/2006/relationships/slide" Target="/ppt/slides/slide8.xml" Id="R8ce4d38a86784279" /><Relationship Type="http://schemas.openxmlformats.org/officeDocument/2006/relationships/slide" Target="/ppt/slides/slide9.xml" Id="R6bb246cf87144133" /><Relationship Type="http://schemas.openxmlformats.org/officeDocument/2006/relationships/slide" Target="/ppt/slides/slide10.xml" Id="Rce95c362912d449f" /><Relationship Type="http://schemas.openxmlformats.org/officeDocument/2006/relationships/slide" Target="/ppt/slides/slide11.xml" Id="R21d8659ea9514e6b" /><Relationship Type="http://schemas.openxmlformats.org/officeDocument/2006/relationships/slide" Target="/ppt/slides/slide12.xml" Id="R7f6af21fce184071" /><Relationship Type="http://schemas.openxmlformats.org/officeDocument/2006/relationships/slide" Target="/ppt/slides/slide13.xml" Id="Rdce409c07c9a4835" /><Relationship Type="http://schemas.openxmlformats.org/officeDocument/2006/relationships/slide" Target="/ppt/slides/slide14.xml" Id="R6ae298b239884d2b" /><Relationship Type="http://schemas.openxmlformats.org/officeDocument/2006/relationships/slide" Target="/ppt/slides/slide15.xml" Id="Rb90f454710b646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38239d4cab4f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a68be11bc34ece" /><Relationship Type="http://schemas.openxmlformats.org/officeDocument/2006/relationships/notesMaster" Target="/ppt/notesMasters/notesMaster1.xml" Id="R7431e7708f894b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40e072ab3f4953" /><Relationship Type="http://schemas.openxmlformats.org/officeDocument/2006/relationships/notesMaster" Target="/ppt/notesMasters/notesMaster1.xml" Id="R554aba1e27a142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3c31c9eefc4c87" /><Relationship Type="http://schemas.openxmlformats.org/officeDocument/2006/relationships/notesMaster" Target="/ppt/notesMasters/notesMaster1.xml" Id="R3ad6c3e176cb45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b212b8048c4594" /><Relationship Type="http://schemas.openxmlformats.org/officeDocument/2006/relationships/notesMaster" Target="/ppt/notesMasters/notesMaster1.xml" Id="Rfe5e66d2c82341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2979f533914b59" /><Relationship Type="http://schemas.openxmlformats.org/officeDocument/2006/relationships/notesMaster" Target="/ppt/notesMasters/notesMaster1.xml" Id="R267980fca4924f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52a1da3ace45a3" /><Relationship Type="http://schemas.openxmlformats.org/officeDocument/2006/relationships/notesMaster" Target="/ppt/notesMasters/notesMaster1.xml" Id="R758b9453d0514c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03c2a4c87f431e" /><Relationship Type="http://schemas.openxmlformats.org/officeDocument/2006/relationships/notesMaster" Target="/ppt/notesMasters/notesMaster1.xml" Id="R957060cd98a34d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2651bb3da74fa3" /><Relationship Type="http://schemas.openxmlformats.org/officeDocument/2006/relationships/notesMaster" Target="/ppt/notesMasters/notesMaster1.xml" Id="R8c73a9e44ce947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6d363fa88743aa" /><Relationship Type="http://schemas.openxmlformats.org/officeDocument/2006/relationships/notesMaster" Target="/ppt/notesMasters/notesMaster1.xml" Id="Rf0ef47b474ec4f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5d04b36db246de" /><Relationship Type="http://schemas.openxmlformats.org/officeDocument/2006/relationships/notesMaster" Target="/ppt/notesMasters/notesMaster1.xml" Id="R3ab6e7989db44f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863d208ec34630" /><Relationship Type="http://schemas.openxmlformats.org/officeDocument/2006/relationships/notesMaster" Target="/ppt/notesMasters/notesMaster1.xml" Id="Rb9d4609b631d47e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215ac577994f11" /><Relationship Type="http://schemas.openxmlformats.org/officeDocument/2006/relationships/notesMaster" Target="/ppt/notesMasters/notesMaster1.xml" Id="R8bcb6b8a53a3451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fafa762cf34aff" /><Relationship Type="http://schemas.openxmlformats.org/officeDocument/2006/relationships/notesMaster" Target="/ppt/notesMasters/notesMaster1.xml" Id="R5d217bef281640e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5a7a69d57f49d8" /><Relationship Type="http://schemas.openxmlformats.org/officeDocument/2006/relationships/notesMaster" Target="/ppt/notesMasters/notesMaster1.xml" Id="R0eb915e146714a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bfda9ba7b8407e" /><Relationship Type="http://schemas.openxmlformats.org/officeDocument/2006/relationships/notesMaster" Target="/ppt/notesMasters/notesMaster1.xml" Id="Rdaf7b8ac414b44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ee37692ccf4d52" /><Relationship Type="http://schemas.openxmlformats.org/officeDocument/2006/relationships/image" Target="/ppt/media/image.png" Id="Ra3d13ba149dd478e" /><Relationship Type="http://schemas.openxmlformats.org/officeDocument/2006/relationships/image" Target="/ppt/media/image2.png" Id="Rd0f5b11668004bd1" /><Relationship Type="http://schemas.openxmlformats.org/officeDocument/2006/relationships/image" Target="/ppt/media/image.jpeg" Id="R58f6d7284f744cc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df1de553be48f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3d13ba149dd478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0f5b11668004bd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f6d7284f744cc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e12380a1974589" /><Relationship Type="http://schemas.openxmlformats.org/officeDocument/2006/relationships/slideLayout" Target="/ppt/slideLayouts/slideLayout1.xml" Id="R8403118dda654c44" /><Relationship Type="http://schemas.openxmlformats.org/officeDocument/2006/relationships/slideLayout" Target="/ppt/slideLayouts/slideLayout2.xml" Id="R151f57a129774b0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03118dda654c44"/>
    <p:sldLayoutId xmlns:r="http://schemas.openxmlformats.org/officeDocument/2006/relationships" id="2147483650" r:id="R151f57a129774b0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f28507c7d647d6" /><Relationship Type="http://schemas.openxmlformats.org/officeDocument/2006/relationships/notesSlide" Target="/ppt/notesSlides/notesSlide1.xml" Id="Rbf716f0a66e44e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4427abf16b48f6" /><Relationship Type="http://schemas.openxmlformats.org/officeDocument/2006/relationships/notesSlide" Target="/ppt/notesSlides/notesSlide2.xml" Id="R2d96b82f3911450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b3268ff8cd4581" /><Relationship Type="http://schemas.openxmlformats.org/officeDocument/2006/relationships/notesSlide" Target="/ppt/notesSlides/notesSlide3.xml" Id="R081ba8230c914f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5b7df09e164d52" /><Relationship Type="http://schemas.openxmlformats.org/officeDocument/2006/relationships/notesSlide" Target="/ppt/notesSlides/notesSlide4.xml" Id="Rcb0b52cb2ae74a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9c62b828b046ed" /><Relationship Type="http://schemas.openxmlformats.org/officeDocument/2006/relationships/notesSlide" Target="/ppt/notesSlides/notesSlide5.xml" Id="Rab5a46c49b5045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44a99e20cb4673" /><Relationship Type="http://schemas.openxmlformats.org/officeDocument/2006/relationships/notesSlide" Target="/ppt/notesSlides/notesSlide6.xml" Id="R40d19298d0d940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477272803d40c5" /><Relationship Type="http://schemas.openxmlformats.org/officeDocument/2006/relationships/notesSlide" Target="/ppt/notesSlides/notesSlide7.xml" Id="R45f5adc4399b45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9eb7d35ff94a74" /><Relationship Type="http://schemas.openxmlformats.org/officeDocument/2006/relationships/notesSlide" Target="/ppt/notesSlides/notesSlide8.xml" Id="Ree2211c734a84e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27a79411534e74" /><Relationship Type="http://schemas.openxmlformats.org/officeDocument/2006/relationships/notesSlide" Target="/ppt/notesSlides/notesSlide9.xml" Id="R5cf36c51785f41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7c9ffe08b84dcd" /><Relationship Type="http://schemas.openxmlformats.org/officeDocument/2006/relationships/notesSlide" Target="/ppt/notesSlides/notesSlide10.xml" Id="R0d64a51a8d7c45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34db9477f74b9e" /><Relationship Type="http://schemas.openxmlformats.org/officeDocument/2006/relationships/notesSlide" Target="/ppt/notesSlides/notesSlide11.xml" Id="R408c34f2044a48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8f6f867cc74c31" /><Relationship Type="http://schemas.openxmlformats.org/officeDocument/2006/relationships/notesSlide" Target="/ppt/notesSlides/notesSlide12.xml" Id="R8d330af31ba241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692e912ea346c3" /><Relationship Type="http://schemas.openxmlformats.org/officeDocument/2006/relationships/notesSlide" Target="/ppt/notesSlides/notesSlide13.xml" Id="Rcd6016fe79f64e8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c772fc8a043ea" /><Relationship Type="http://schemas.openxmlformats.org/officeDocument/2006/relationships/notesSlide" Target="/ppt/notesSlides/notesSlide14.xml" Id="R50869a037cf841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ce94bb159046c6" /><Relationship Type="http://schemas.openxmlformats.org/officeDocument/2006/relationships/notesSlide" Target="/ppt/notesSlides/notesSlide15.xml" Id="R96b49f0c541d40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  |  Psalms 27:1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耶和華是我的亮光，是我的拯救， 我還怕誰呢？ 耶和華是我性命的保障， 我還懼誰呢？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The LORD is my light and my salvation; whom shall I fear? the LORD is the strength of my life; of whom shall I be afraid?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27:2  |  Psalms 27:2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那作惡的就是我的仇敵， 前來吃我肉的時候就絆跌仆倒。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wicked, even mine enemies and my foes, came upon me to eat up my flesh, they stumbled and fell.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27:3  |  Psalms 27:3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雖有軍兵安營攻擊我，我的心也不害怕； 雖然興起刀兵攻擊我，我必仍舊安穩。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an host should encamp against me, my heart shall not fear: though war should rise against me, in this will I be confident.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27:4  |  Psalms 27:4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有一件事，我曾求耶和華，我仍要尋求： 就是一生一世住在耶和華的殿中， 瞻仰他的榮美，在他的殿裏求問。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thing have I desired of the LORD, that will I seek after; that I may dwell in the house of the LORD all the days of my life, to behold the beauty of the LORD, and to enquire in his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27:5  |  Psalms 27:5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因為我遭遇患難，他必暗暗地保守我； 在他亭子裏，把我藏在他帳幕的隱密處， 將我高舉在磐石上。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the time of trouble he shall hide me in his pavilion: in the secret of his tabernacle shall he hide me; he shall set me up upon a rock.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27:6  |  Psalms 27:6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現在我得以昂首，高過四面的仇敵。 我要在他的帳幕裏歡然獻祭； 我要唱詩歌頌耶和華。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shall mine head be lifted up above mine enemies round about me: therefore will I offer in his tabernacle sacrifices of joy; I will sing, yea, I will sing praises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27:7  |  Psalms 27:7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耶和華啊，我用聲音呼籲的時候，求你垂聽； 並求你憐恤我，應允我。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LORD, when I cry with my voice: have mercy also upon me, and answer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27:8  |  Psalms 27:8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[你說]：你們當尋求我的面。 那時我心向你說：耶和華啊， 你的面我正要尋求。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saidst, Seek ye my face; my heart said unto thee, Thy face, LORD, will I seek.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27:9  |  Psalms 27:9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不要向我掩面。 不要發怒趕逐僕人， 你向來是幫助我的。 救我的神啊，不要丟掉我， 也不要離棄我。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Hide not thy face far from me; put not thy servant away in anger: thou hast been my help; leave me not, neither forsake me, O God of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27:10  |  Psalms 27:10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我父母離棄我， 耶和華必收留我。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my father and my mother forsake me, then the LORD will take me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27:11  |  Psalms 27:11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耶和華啊，求你將你的道指教我， 因我仇敵的緣故引導我走平坦的路。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 thy way, O LORD, and lead me in a plain path, because of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27:12  |  Psalms 27:12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求你不要把我交給敵人，遂其所願； 因為妄作見證的和口吐凶言的，起來攻擊我。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not over unto the will of mine enemies: for false witnesses are risen up against me, and such as breathe out cruelty.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27:13  |  Psalms 27:13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我若不信在活人之地得見耶和華的恩惠， [就早已喪膽了]。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had fainted, unless I had believed to see the goodness of the LORD in the land of the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27:14  |  Psalms 27:14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要等候耶和華！ 當壯膽，堅固你的心！ 我再說，要等候耶和華！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Wait on the LORD: be of good courage, and he shall strengthen thine heart: wait, I say, on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2026-08-30T04:33:19.7380000Z</dcterms:created>
  <dcterms:modified xsi:type="dcterms:W3CDTF">2026-08-30T04:33:19.7380000Z</dcterms:modified>
</coreProperties>
</file>