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00446569e84d83" /><Relationship Type="http://schemas.openxmlformats.org/officeDocument/2006/relationships/extended-properties" Target="/docProps/app.xml" Id="R68a186cfc0234cf8" /><Relationship Type="http://schemas.openxmlformats.org/officeDocument/2006/relationships/officeDocument" Target="/ppt/presentation.xml" Id="R3c0dbc20cb944c40" /></Relationships>
</file>

<file path=ppt/presentation.xml><?xml version="1.0" encoding="utf-8"?>
<p:presentation xmlns:p="http://schemas.openxmlformats.org/presentationml/2006/main">
  <p:sldMasterIdLst>
    <p:sldMasterId xmlns:r="http://schemas.openxmlformats.org/officeDocument/2006/relationships" id="2147483648" r:id="R01695eb0077843bb"/>
  </p:sldMasterIdLst>
  <p:notesMasterIdLst>
    <p:notesMasterId xmlns:r="http://schemas.openxmlformats.org/officeDocument/2006/relationships" r:id="Re3c85899eecd4528"/>
  </p:notesMasterIdLst>
  <p:sldIdLst>
    <p:sldId xmlns:r="http://schemas.openxmlformats.org/officeDocument/2006/relationships" id="256" r:id="R144b28d2b7904ed0"/>
    <p:sldId xmlns:r="http://schemas.openxmlformats.org/officeDocument/2006/relationships" id="257" r:id="R28c11d827a524689"/>
    <p:sldId xmlns:r="http://schemas.openxmlformats.org/officeDocument/2006/relationships" id="258" r:id="Rfc1a5e091aab43c9"/>
    <p:sldId xmlns:r="http://schemas.openxmlformats.org/officeDocument/2006/relationships" id="259" r:id="R82e22445364d4a4d"/>
    <p:sldId xmlns:r="http://schemas.openxmlformats.org/officeDocument/2006/relationships" id="260" r:id="R113d98e22d6a452b"/>
    <p:sldId xmlns:r="http://schemas.openxmlformats.org/officeDocument/2006/relationships" id="261" r:id="Rcd1ef3a3021a4e0c"/>
    <p:sldId xmlns:r="http://schemas.openxmlformats.org/officeDocument/2006/relationships" id="262" r:id="Rc8dc05036ae4488b"/>
    <p:sldId xmlns:r="http://schemas.openxmlformats.org/officeDocument/2006/relationships" id="263" r:id="R7cae5dbfdefe44ad"/>
    <p:sldId xmlns:r="http://schemas.openxmlformats.org/officeDocument/2006/relationships" id="264" r:id="Rb31ec42b431a439c"/>
    <p:sldId xmlns:r="http://schemas.openxmlformats.org/officeDocument/2006/relationships" id="265" r:id="Rf38471e4ce7c4854"/>
    <p:sldId xmlns:r="http://schemas.openxmlformats.org/officeDocument/2006/relationships" id="266" r:id="R6e89493b8dcb4fc0"/>
    <p:sldId xmlns:r="http://schemas.openxmlformats.org/officeDocument/2006/relationships" id="267" r:id="Rfdc5318707614c5b"/>
    <p:sldId xmlns:r="http://schemas.openxmlformats.org/officeDocument/2006/relationships" id="268" r:id="R335b77da60f7457e"/>
    <p:sldId xmlns:r="http://schemas.openxmlformats.org/officeDocument/2006/relationships" id="269" r:id="R09bfbb8ab2b045de"/>
    <p:sldId xmlns:r="http://schemas.openxmlformats.org/officeDocument/2006/relationships" id="270" r:id="R856efe0e66cd4208"/>
    <p:sldId xmlns:r="http://schemas.openxmlformats.org/officeDocument/2006/relationships" id="271" r:id="Rc6b0cec1eb25496d"/>
    <p:sldId xmlns:r="http://schemas.openxmlformats.org/officeDocument/2006/relationships" id="272" r:id="Rdbb277f337094a74"/>
    <p:sldId xmlns:r="http://schemas.openxmlformats.org/officeDocument/2006/relationships" id="273" r:id="R590d22f779794f4d"/>
    <p:sldId xmlns:r="http://schemas.openxmlformats.org/officeDocument/2006/relationships" id="274" r:id="R02bc4c95455e4d31"/>
    <p:sldId xmlns:r="http://schemas.openxmlformats.org/officeDocument/2006/relationships" id="275" r:id="R2e8fcd5f356b4ea3"/>
    <p:sldId xmlns:r="http://schemas.openxmlformats.org/officeDocument/2006/relationships" id="276" r:id="Rddea48b2eb6d43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0d8e8029ca4a19" /><Relationship Type="http://schemas.openxmlformats.org/officeDocument/2006/relationships/slideMaster" Target="/ppt/slideMasters/slideMaster1.xml" Id="R01695eb0077843bb" /><Relationship Type="http://schemas.openxmlformats.org/officeDocument/2006/relationships/notesMaster" Target="/ppt/notesMasters/notesMaster1.xml" Id="Re3c85899eecd4528" /><Relationship Type="http://schemas.openxmlformats.org/officeDocument/2006/relationships/presProps" Target="/ppt/presProps.xml" Id="Rf452b6b93297419c" /><Relationship Type="http://schemas.openxmlformats.org/officeDocument/2006/relationships/tableStyles" Target="/ppt/tableStyles.xml" Id="R02392483ccf14974" /><Relationship Type="http://schemas.openxmlformats.org/officeDocument/2006/relationships/slide" Target="/ppt/slides/slide1.xml" Id="R144b28d2b7904ed0" /><Relationship Type="http://schemas.openxmlformats.org/officeDocument/2006/relationships/slide" Target="/ppt/slides/slide2.xml" Id="R28c11d827a524689" /><Relationship Type="http://schemas.openxmlformats.org/officeDocument/2006/relationships/slide" Target="/ppt/slides/slide3.xml" Id="Rfc1a5e091aab43c9" /><Relationship Type="http://schemas.openxmlformats.org/officeDocument/2006/relationships/slide" Target="/ppt/slides/slide4.xml" Id="R82e22445364d4a4d" /><Relationship Type="http://schemas.openxmlformats.org/officeDocument/2006/relationships/slide" Target="/ppt/slides/slide5.xml" Id="R113d98e22d6a452b" /><Relationship Type="http://schemas.openxmlformats.org/officeDocument/2006/relationships/slide" Target="/ppt/slides/slide6.xml" Id="Rcd1ef3a3021a4e0c" /><Relationship Type="http://schemas.openxmlformats.org/officeDocument/2006/relationships/slide" Target="/ppt/slides/slide7.xml" Id="Rc8dc05036ae4488b" /><Relationship Type="http://schemas.openxmlformats.org/officeDocument/2006/relationships/slide" Target="/ppt/slides/slide8.xml" Id="R7cae5dbfdefe44ad" /><Relationship Type="http://schemas.openxmlformats.org/officeDocument/2006/relationships/slide" Target="/ppt/slides/slide9.xml" Id="Rb31ec42b431a439c" /><Relationship Type="http://schemas.openxmlformats.org/officeDocument/2006/relationships/slide" Target="/ppt/slides/slide10.xml" Id="Rf38471e4ce7c4854" /><Relationship Type="http://schemas.openxmlformats.org/officeDocument/2006/relationships/slide" Target="/ppt/slides/slide11.xml" Id="R6e89493b8dcb4fc0" /><Relationship Type="http://schemas.openxmlformats.org/officeDocument/2006/relationships/slide" Target="/ppt/slides/slide12.xml" Id="Rfdc5318707614c5b" /><Relationship Type="http://schemas.openxmlformats.org/officeDocument/2006/relationships/slide" Target="/ppt/slides/slide13.xml" Id="R335b77da60f7457e" /><Relationship Type="http://schemas.openxmlformats.org/officeDocument/2006/relationships/slide" Target="/ppt/slides/slide14.xml" Id="R09bfbb8ab2b045de" /><Relationship Type="http://schemas.openxmlformats.org/officeDocument/2006/relationships/slide" Target="/ppt/slides/slide15.xml" Id="R856efe0e66cd4208" /><Relationship Type="http://schemas.openxmlformats.org/officeDocument/2006/relationships/slide" Target="/ppt/slides/slide16.xml" Id="Rc6b0cec1eb25496d" /><Relationship Type="http://schemas.openxmlformats.org/officeDocument/2006/relationships/slide" Target="/ppt/slides/slide17.xml" Id="Rdbb277f337094a74" /><Relationship Type="http://schemas.openxmlformats.org/officeDocument/2006/relationships/slide" Target="/ppt/slides/slide18.xml" Id="R590d22f779794f4d" /><Relationship Type="http://schemas.openxmlformats.org/officeDocument/2006/relationships/slide" Target="/ppt/slides/slide19.xml" Id="R02bc4c95455e4d31" /><Relationship Type="http://schemas.openxmlformats.org/officeDocument/2006/relationships/slide" Target="/ppt/slides/slide20.xml" Id="R2e8fcd5f356b4ea3" /><Relationship Type="http://schemas.openxmlformats.org/officeDocument/2006/relationships/slide" Target="/ppt/slides/slide21.xml" Id="Rddea48b2eb6d43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36a8ab731342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2c0cd6755f4017" /><Relationship Type="http://schemas.openxmlformats.org/officeDocument/2006/relationships/notesMaster" Target="/ppt/notesMasters/notesMaster1.xml" Id="Re7aa17fd062b41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fe39f86e7542b8" /><Relationship Type="http://schemas.openxmlformats.org/officeDocument/2006/relationships/notesMaster" Target="/ppt/notesMasters/notesMaster1.xml" Id="Rb3b697cbcf8b47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211c0ab6f8408c" /><Relationship Type="http://schemas.openxmlformats.org/officeDocument/2006/relationships/notesMaster" Target="/ppt/notesMasters/notesMaster1.xml" Id="Rd94b2f53c67a4e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754b5b22e2544f6" /><Relationship Type="http://schemas.openxmlformats.org/officeDocument/2006/relationships/notesMaster" Target="/ppt/notesMasters/notesMaster1.xml" Id="R1c0fbcfc556247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347de4c84d54ec4" /><Relationship Type="http://schemas.openxmlformats.org/officeDocument/2006/relationships/notesMaster" Target="/ppt/notesMasters/notesMaster1.xml" Id="R4d577b9d498d477b"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8d2a4bce2f406e" /><Relationship Type="http://schemas.openxmlformats.org/officeDocument/2006/relationships/notesMaster" Target="/ppt/notesMasters/notesMaster1.xml" Id="Rfe86de13861a42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064ec5c1b34b4b95" /><Relationship Type="http://schemas.openxmlformats.org/officeDocument/2006/relationships/notesMaster" Target="/ppt/notesMasters/notesMaster1.xml" Id="Raf6d2da813164e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8898eb74014676" /><Relationship Type="http://schemas.openxmlformats.org/officeDocument/2006/relationships/notesMaster" Target="/ppt/notesMasters/notesMaster1.xml" Id="R207269a2491a4be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f4f6516c674b5e" /><Relationship Type="http://schemas.openxmlformats.org/officeDocument/2006/relationships/notesMaster" Target="/ppt/notesMasters/notesMaster1.xml" Id="Rbfc53f34dbc4499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d8875359ed4bc2" /><Relationship Type="http://schemas.openxmlformats.org/officeDocument/2006/relationships/notesMaster" Target="/ppt/notesMasters/notesMaster1.xml" Id="R5954c10bc45148d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e2876ba58014a7f" /><Relationship Type="http://schemas.openxmlformats.org/officeDocument/2006/relationships/notesMaster" Target="/ppt/notesMasters/notesMaster1.xml" Id="R68047ee9a0b342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5e9f38cc5ff43f9" /><Relationship Type="http://schemas.openxmlformats.org/officeDocument/2006/relationships/notesMaster" Target="/ppt/notesMasters/notesMaster1.xml" Id="R87173360a0944d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f322edfab64af9" /><Relationship Type="http://schemas.openxmlformats.org/officeDocument/2006/relationships/notesMaster" Target="/ppt/notesMasters/notesMaster1.xml" Id="Rc50875c863344c7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b74762613de411a" /><Relationship Type="http://schemas.openxmlformats.org/officeDocument/2006/relationships/notesMaster" Target="/ppt/notesMasters/notesMaster1.xml" Id="R87b71ace7eb3483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1285ef5b75f4662" /><Relationship Type="http://schemas.openxmlformats.org/officeDocument/2006/relationships/notesMaster" Target="/ppt/notesMasters/notesMaster1.xml" Id="R7fe4733230ad41e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2bb68c7c524610" /><Relationship Type="http://schemas.openxmlformats.org/officeDocument/2006/relationships/notesMaster" Target="/ppt/notesMasters/notesMaster1.xml" Id="R85c8d4bf1a42469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5818cbe1574d81" /><Relationship Type="http://schemas.openxmlformats.org/officeDocument/2006/relationships/notesMaster" Target="/ppt/notesMasters/notesMaster1.xml" Id="Ra722fd617e574ed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1d9b3558b474493" /><Relationship Type="http://schemas.openxmlformats.org/officeDocument/2006/relationships/notesMaster" Target="/ppt/notesMasters/notesMaster1.xml" Id="R1c919e57874a4d4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383500aa2bd4241" /><Relationship Type="http://schemas.openxmlformats.org/officeDocument/2006/relationships/notesMaster" Target="/ppt/notesMasters/notesMaster1.xml" Id="R778a8d2d190b4af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6eb39a01657417f" /><Relationship Type="http://schemas.openxmlformats.org/officeDocument/2006/relationships/notesMaster" Target="/ppt/notesMasters/notesMaster1.xml" Id="Ra1f15fdd3243490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e58281234aa4345" /><Relationship Type="http://schemas.openxmlformats.org/officeDocument/2006/relationships/notesMaster" Target="/ppt/notesMasters/notesMaster1.xml" Id="R79cdbac70b1a45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5befdce2304f58" /><Relationship Type="http://schemas.openxmlformats.org/officeDocument/2006/relationships/image" Target="/ppt/media/image.png" Id="Ra3ba8e4ab0dd4a06" /><Relationship Type="http://schemas.openxmlformats.org/officeDocument/2006/relationships/image" Target="/ppt/media/image2.png" Id="R142cffe264a94ad9" /><Relationship Type="http://schemas.openxmlformats.org/officeDocument/2006/relationships/image" Target="/ppt/media/image.jpeg" Id="Rff305608646a4b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5bacee9470c424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ba8e4ab0dd4a0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42cffe264a94ad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f305608646a4b1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09a8fbd2ac49ab" /><Relationship Type="http://schemas.openxmlformats.org/officeDocument/2006/relationships/slideLayout" Target="/ppt/slideLayouts/slideLayout1.xml" Id="R86a1fe72b8e345a1" /><Relationship Type="http://schemas.openxmlformats.org/officeDocument/2006/relationships/slideLayout" Target="/ppt/slideLayouts/slideLayout2.xml" Id="Raee2f6ae23c3487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a1fe72b8e345a1"/>
    <p:sldLayoutId xmlns:r="http://schemas.openxmlformats.org/officeDocument/2006/relationships" id="2147483650" r:id="Raee2f6ae23c3487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5e976fb78494007" /><Relationship Type="http://schemas.openxmlformats.org/officeDocument/2006/relationships/notesSlide" Target="/ppt/notesSlides/notesSlide1.xml" Id="R1ed04416c3a74a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96aed0cf274241" /><Relationship Type="http://schemas.openxmlformats.org/officeDocument/2006/relationships/notesSlide" Target="/ppt/notesSlides/notesSlide2.xml" Id="Rd4971f4628f049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c62b3304da4e97" /><Relationship Type="http://schemas.openxmlformats.org/officeDocument/2006/relationships/notesSlide" Target="/ppt/notesSlides/notesSlide3.xml" Id="R6cc66611f4e144d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082065c2a940b1" /><Relationship Type="http://schemas.openxmlformats.org/officeDocument/2006/relationships/notesSlide" Target="/ppt/notesSlides/notesSlide4.xml" Id="Rab2ae3f7b67b43d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b6d1f13d71d48be" /><Relationship Type="http://schemas.openxmlformats.org/officeDocument/2006/relationships/notesSlide" Target="/ppt/notesSlides/notesSlide5.xml" Id="R45d45926375447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f3188a54ab240a7" /><Relationship Type="http://schemas.openxmlformats.org/officeDocument/2006/relationships/notesSlide" Target="/ppt/notesSlides/notesSlide6.xml" Id="Rcd6f1138c02349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14f580bf15542c4" /><Relationship Type="http://schemas.openxmlformats.org/officeDocument/2006/relationships/notesSlide" Target="/ppt/notesSlides/notesSlide7.xml" Id="Rebe47ba0da544e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826dc3c614a4087" /><Relationship Type="http://schemas.openxmlformats.org/officeDocument/2006/relationships/notesSlide" Target="/ppt/notesSlides/notesSlide8.xml" Id="R8c8945cb7fc14bb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13e016a1ade44b2" /><Relationship Type="http://schemas.openxmlformats.org/officeDocument/2006/relationships/notesSlide" Target="/ppt/notesSlides/notesSlide9.xml" Id="R63b3b7c97e4b49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fb54686882143f1" /><Relationship Type="http://schemas.openxmlformats.org/officeDocument/2006/relationships/notesSlide" Target="/ppt/notesSlides/notesSlide10.xml" Id="Rdc87e3e68e164b3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a16a1d9e3584628" /><Relationship Type="http://schemas.openxmlformats.org/officeDocument/2006/relationships/notesSlide" Target="/ppt/notesSlides/notesSlide11.xml" Id="R61c0c3320f134cc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eaff7afdfb46e1" /><Relationship Type="http://schemas.openxmlformats.org/officeDocument/2006/relationships/notesSlide" Target="/ppt/notesSlides/notesSlide12.xml" Id="R3a80b343054847b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79311534374ce1" /><Relationship Type="http://schemas.openxmlformats.org/officeDocument/2006/relationships/notesSlide" Target="/ppt/notesSlides/notesSlide13.xml" Id="Raf1c2086c3cb484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f47ade437d549cd" /><Relationship Type="http://schemas.openxmlformats.org/officeDocument/2006/relationships/notesSlide" Target="/ppt/notesSlides/notesSlide14.xml" Id="R8138dfb82c1d4c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7613e678135452e" /><Relationship Type="http://schemas.openxmlformats.org/officeDocument/2006/relationships/notesSlide" Target="/ppt/notesSlides/notesSlide15.xml" Id="Rc62ebd30f58e427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44ef345f9ed407d" /><Relationship Type="http://schemas.openxmlformats.org/officeDocument/2006/relationships/notesSlide" Target="/ppt/notesSlides/notesSlide16.xml" Id="Rc42c6c49f9964d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7364fe350db4d48" /><Relationship Type="http://schemas.openxmlformats.org/officeDocument/2006/relationships/notesSlide" Target="/ppt/notesSlides/notesSlide17.xml" Id="R5b18d78efde1457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0411c928f494464" /><Relationship Type="http://schemas.openxmlformats.org/officeDocument/2006/relationships/notesSlide" Target="/ppt/notesSlides/notesSlide18.xml" Id="R6d295338815b412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ca0fee1114a457a" /><Relationship Type="http://schemas.openxmlformats.org/officeDocument/2006/relationships/notesSlide" Target="/ppt/notesSlides/notesSlide19.xml" Id="Rf42bdf5bf8574de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1c08c4f07464a43" /><Relationship Type="http://schemas.openxmlformats.org/officeDocument/2006/relationships/notesSlide" Target="/ppt/notesSlides/notesSlide20.xml" Id="R464d74e747ab4ca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3e72586a98f4a07" /><Relationship Type="http://schemas.openxmlformats.org/officeDocument/2006/relationships/notesSlide" Target="/ppt/notesSlides/notesSlide21.xml" Id="Rca0d4c9254c142b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列王紀下第16章</a:t>
            </a:r>
          </a:p>
          <a:p xmlns:a="http://schemas.openxmlformats.org/drawingml/2006/main">
            <a:pPr algn="ctr">
              <a:buNone/>
            </a:pPr>
            <a:r>
              <a:rPr sz="2000">
                <a:solidFill>
                  <a:srgbClr val="FFFFFF"/>
                </a:solidFill>
                <a:latin typeface="Georgia"/>
                <a:ea typeface="Georgia"/>
                <a:cs typeface="Georgia"/>
              </a:rPr>
              <a:t>2 Kings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  |  2 Kings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利瑪利的兒子比加十七年，猶大王約坦的兒子亞哈斯登基。</a:t>
            </a:r>
          </a:p>
          <a:p xmlns:a="http://schemas.openxmlformats.org/drawingml/2006/main">
            <a:pPr algn="ctr">
              <a:buNone/>
            </a:pPr>
            <a:r>
              <a:rPr sz="2400">
                <a:solidFill>
                  <a:srgbClr val="FFFFFF"/>
                </a:solidFill>
                <a:latin typeface="Georgia"/>
                <a:ea typeface="Georgia"/>
                <a:cs typeface="Georgia"/>
              </a:rPr>
              <a:t>In the seventeenth year of Pekah the son of Remaliah Ahaz the son of Jotham king of Judah began to reign.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16:2  |  2 Kings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他登基的時候年二十歲，在耶路撒冷作王十六年；不像他祖大衛行耶和華－他神眼中看為正的事，</a:t>
            </a:r>
          </a:p>
          <a:p xmlns:a="http://schemas.openxmlformats.org/drawingml/2006/main">
            <a:pPr algn="ctr">
              <a:buNone/>
            </a:pPr>
            <a:r>
              <a:rPr sz="2100">
                <a:solidFill>
                  <a:srgbClr val="FFFFFF"/>
                </a:solidFill>
                <a:latin typeface="Georgia"/>
                <a:ea typeface="Georgia"/>
                <a:cs typeface="Georgia"/>
              </a:rPr>
              <a:t>Twenty years old was Ahaz when he began to reign, and reigned sixteen years in Jerusalem, and did not that which was right in the sight of the LORD his God, like David his father.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16:3  |  2 Kings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卻效法以色列諸王所行的，又照着耶和華從以色列人面前趕出的外邦人所行可憎的事，使他的兒子經火，</a:t>
            </a:r>
          </a:p>
          <a:p xmlns:a="http://schemas.openxmlformats.org/drawingml/2006/main">
            <a:pPr algn="ctr">
              <a:buNone/>
            </a:pPr>
            <a:r>
              <a:rPr sz="2100">
                <a:solidFill>
                  <a:srgbClr val="FFFFFF"/>
                </a:solidFill>
                <a:latin typeface="Georgia"/>
                <a:ea typeface="Georgia"/>
                <a:cs typeface="Georgia"/>
              </a:rPr>
              <a:t>But he walked in the way of the kings of Israel, yea, and made his son to pass through the fire, according to the abominations of the heathen, whom the LORD cast out from before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16:4  |  2 Kings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並在邱壇上、山岡上、各青翠樹下獻祭燒香。</a:t>
            </a:r>
          </a:p>
          <a:p xmlns:a="http://schemas.openxmlformats.org/drawingml/2006/main">
            <a:pPr algn="ctr">
              <a:buNone/>
            </a:pPr>
            <a:r>
              <a:rPr sz="2400">
                <a:solidFill>
                  <a:srgbClr val="FFFFFF"/>
                </a:solidFill>
                <a:latin typeface="Georgia"/>
                <a:ea typeface="Georgia"/>
                <a:cs typeface="Georgia"/>
              </a:rPr>
              <a:t>And he sacrificed and burnt incense in the high places, and on the hills, and under every green tree.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16:5  |  2 Kings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亞蘭王利汛和以色列王利瑪利的兒子比加上來攻打耶路撒冷，圍困亞哈斯，卻不能勝他。</a:t>
            </a:r>
          </a:p>
          <a:p xmlns:a="http://schemas.openxmlformats.org/drawingml/2006/main">
            <a:pPr algn="ctr">
              <a:buNone/>
            </a:pPr>
            <a:r>
              <a:rPr sz="2100">
                <a:solidFill>
                  <a:srgbClr val="FFFFFF"/>
                </a:solidFill>
                <a:latin typeface="Georgia"/>
                <a:ea typeface="Georgia"/>
                <a:cs typeface="Georgia"/>
              </a:rPr>
              <a:t>Then Rezin king of Syria and Pekah son of Remaliah king of Israel came up to Jerusalem to war: and they besieged Ahaz, but could not overcome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16:6  |  2 Kings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當時亞蘭王利汛收回以拉他歸與亞蘭，將猶大人從以拉他趕出去。亞蘭人就來到以拉他，住在那裏，直到今日。</a:t>
            </a:r>
          </a:p>
          <a:p xmlns:a="http://schemas.openxmlformats.org/drawingml/2006/main">
            <a:pPr algn="ctr">
              <a:buNone/>
            </a:pPr>
            <a:r>
              <a:rPr sz="2100">
                <a:solidFill>
                  <a:srgbClr val="FFFFFF"/>
                </a:solidFill>
                <a:latin typeface="Georgia"/>
                <a:ea typeface="Georgia"/>
                <a:cs typeface="Georgia"/>
              </a:rPr>
              <a:t>At that time Rezin king of Syria recovered Elath to Syria, and drave the Jews from Elath: and the Syrians came to Elath, and dwelt there unto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16:7  |  2 Kings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亞哈斯差遣使者去見亞述王提革拉‧毗列色，說：「我是你的僕人、你的兒子。現在亞蘭王和以色列王攻擊我，求你來救我脫離他們的手。」</a:t>
            </a:r>
          </a:p>
          <a:p xmlns:a="http://schemas.openxmlformats.org/drawingml/2006/main">
            <a:pPr algn="ctr">
              <a:buNone/>
            </a:pPr>
            <a:r>
              <a:rPr sz="1800">
                <a:solidFill>
                  <a:srgbClr val="FFFFFF"/>
                </a:solidFill>
                <a:latin typeface="Georgia"/>
                <a:ea typeface="Georgia"/>
                <a:cs typeface="Georgia"/>
              </a:rPr>
              <a:t>So Ahaz sent messengers to Tiglath-pileser king of Assyria, saying, I am thy servant and thy son: come up, and save me out of the hand of the king of Syria, and out of the hand of the king of Israel, which rise up against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16:8  |  2 Kings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亞哈斯將耶和華殿裏和王宮府庫裏所有的金銀都送給亞述王為禮物。</a:t>
            </a:r>
          </a:p>
          <a:p xmlns:a="http://schemas.openxmlformats.org/drawingml/2006/main">
            <a:pPr algn="ctr">
              <a:buNone/>
            </a:pPr>
            <a:r>
              <a:rPr sz="2100">
                <a:solidFill>
                  <a:srgbClr val="FFFFFF"/>
                </a:solidFill>
                <a:latin typeface="Georgia"/>
                <a:ea typeface="Georgia"/>
                <a:cs typeface="Georgia"/>
              </a:rPr>
              <a:t>And Ahaz took the silver and gold that was found in the house of the LORD, and in the treasures of the king’s house, and sent it for a present to the king of Assyria.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16:9  |  2 Kings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亞述王應允了他，就上去攻打大馬士革，將城攻取，殺了利汛，把[居民]擄到吉珥。</a:t>
            </a:r>
          </a:p>
          <a:p xmlns:a="http://schemas.openxmlformats.org/drawingml/2006/main">
            <a:pPr algn="ctr">
              <a:buNone/>
            </a:pPr>
            <a:r>
              <a:rPr sz="2100">
                <a:solidFill>
                  <a:srgbClr val="FFFFFF"/>
                </a:solidFill>
                <a:latin typeface="Georgia"/>
                <a:ea typeface="Georgia"/>
                <a:cs typeface="Georgia"/>
              </a:rPr>
              <a:t>And the king of Assyria hearkened unto him: for the king of Assyria went up against Damascus, and took it, and carried the people of it captive to Kir, and slew Rezin.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16:10  |  2 Kings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亞哈斯王上大馬士革去迎接亞述王提革拉‧毗列色，在大馬士革看見一座壇，就照壇的規模樣式作法[畫了圖樣]，送到祭司烏利亞那裏。</a:t>
            </a:r>
          </a:p>
          <a:p xmlns:a="http://schemas.openxmlformats.org/drawingml/2006/main">
            <a:pPr algn="ctr">
              <a:buNone/>
            </a:pPr>
            <a:r>
              <a:rPr sz="1800">
                <a:solidFill>
                  <a:srgbClr val="FFFFFF"/>
                </a:solidFill>
                <a:latin typeface="Georgia"/>
                <a:ea typeface="Georgia"/>
                <a:cs typeface="Georgia"/>
              </a:rPr>
              <a:t>And king Ahaz went to Damascus to meet Tiglath-pileser king of Assyria, and saw an altar that was at Damascus: and king Ahaz sent to Urijah the priest the fashion of the altar, and the pattern of it, according to all the workmanship thereof.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16:11  |  2 Kings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祭司烏利亞照着亞哈斯王從大馬士革送來的圖樣，在亞哈斯王沒有從大馬士革回來之先，建築一座壇。</a:t>
            </a:r>
          </a:p>
          <a:p xmlns:a="http://schemas.openxmlformats.org/drawingml/2006/main">
            <a:pPr algn="ctr">
              <a:buNone/>
            </a:pPr>
            <a:r>
              <a:rPr sz="2100">
                <a:solidFill>
                  <a:srgbClr val="FFFFFF"/>
                </a:solidFill>
                <a:latin typeface="Georgia"/>
                <a:ea typeface="Georgia"/>
                <a:cs typeface="Georgia"/>
              </a:rPr>
              <a:t>And Urijah the priest built an altar according to all that king Ahaz had sent from Damascus: so Urijah the priest made it against king Ahaz came from Damascus.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16:12  |  2 Kings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王從大馬士革回來看見壇，就近前來，在壇上獻祭；</a:t>
            </a:r>
          </a:p>
          <a:p xmlns:a="http://schemas.openxmlformats.org/drawingml/2006/main">
            <a:pPr algn="ctr">
              <a:buNone/>
            </a:pPr>
            <a:r>
              <a:rPr sz="2400">
                <a:solidFill>
                  <a:srgbClr val="FFFFFF"/>
                </a:solidFill>
                <a:latin typeface="Georgia"/>
                <a:ea typeface="Georgia"/>
                <a:cs typeface="Georgia"/>
              </a:rPr>
              <a:t>And when the king was come from Damascus, the king saw the altar: and the king approached to the altar, and offered thereon.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16:13  |  2 Kings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燒燔祭、素祭、澆奠祭，將平安祭牲的血灑在壇上，</a:t>
            </a:r>
          </a:p>
          <a:p xmlns:a="http://schemas.openxmlformats.org/drawingml/2006/main">
            <a:pPr algn="ctr">
              <a:buNone/>
            </a:pPr>
            <a:r>
              <a:rPr sz="2100">
                <a:solidFill>
                  <a:srgbClr val="FFFFFF"/>
                </a:solidFill>
                <a:latin typeface="Georgia"/>
                <a:ea typeface="Georgia"/>
                <a:cs typeface="Georgia"/>
              </a:rPr>
              <a:t>And he burnt his burnt offering and his meat offering, and poured his drink offering, and sprinkled the blood of his peace offerings, upon the altar.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16:14  |  2 Kings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又將耶和華面前的銅壇從耶和華殿和[新]壇的中間搬到[新]壇的北邊。</a:t>
            </a:r>
          </a:p>
          <a:p xmlns:a="http://schemas.openxmlformats.org/drawingml/2006/main">
            <a:pPr algn="ctr">
              <a:buNone/>
            </a:pPr>
            <a:r>
              <a:rPr sz="2100">
                <a:solidFill>
                  <a:srgbClr val="FFFFFF"/>
                </a:solidFill>
                <a:latin typeface="Georgia"/>
                <a:ea typeface="Georgia"/>
                <a:cs typeface="Georgia"/>
              </a:rPr>
              <a:t>And he brought also the brasen altar, which was before the LORD, from the forefront of the house, from between the altar and the house of the LORD, and put it on the north side of the altar.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16:15  |  2 Kings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亞哈斯王吩咐祭司烏利亞說：「早晨的燔祭、晚上的素祭，王的燔祭、素祭，國內眾民的燔祭、素祭、奠祭都要燒在大壇上。燔祭牲和[平安]祭牲的血也要灑在這壇上，只是銅壇我要用以求問[耶和華]。」</a:t>
            </a:r>
          </a:p>
          <a:p xmlns:a="http://schemas.openxmlformats.org/drawingml/2006/main">
            <a:pPr algn="ctr">
              <a:buNone/>
            </a:pPr>
            <a:r>
              <a:rPr sz="1800">
                <a:solidFill>
                  <a:srgbClr val="FFFFFF"/>
                </a:solidFill>
                <a:latin typeface="Georgia"/>
                <a:ea typeface="Georgia"/>
                <a:cs typeface="Georgia"/>
              </a:rPr>
              <a:t>And king Ahaz commanded Urijah the priest, saying, Upon the great altar burn the morning burnt offering, and the evening meat offering, and the king’s burnt sacrifice, and his meat offering, with the burnt offering of all the people of the land, and their meat offering, and their drink offerings; and sprinkle upon it all the blood of the burnt offering, and all the blood of the sacrifice: and the brasen altar shall be for me to enquire by.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16:16  |  2 Kings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祭司烏利亞就照着亞哈斯王所吩咐的行了。</a:t>
            </a:r>
          </a:p>
          <a:p xmlns:a="http://schemas.openxmlformats.org/drawingml/2006/main">
            <a:pPr algn="ctr">
              <a:buNone/>
            </a:pPr>
            <a:r>
              <a:rPr sz="2800">
                <a:solidFill>
                  <a:srgbClr val="FFFFFF"/>
                </a:solidFill>
                <a:latin typeface="Georgia"/>
                <a:ea typeface="Georgia"/>
                <a:cs typeface="Georgia"/>
              </a:rPr>
              <a:t>Thus did Urijah the priest, according to all that king Ahaz commanded.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16:17  |  2 Kings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亞哈斯王打掉盆座[四面鑲着]的心子，把盆從座上挪下來，又將銅海從馱海的銅牛上搬下來，放在鋪石地；</a:t>
            </a:r>
          </a:p>
          <a:p xmlns:a="http://schemas.openxmlformats.org/drawingml/2006/main">
            <a:pPr algn="ctr">
              <a:buNone/>
            </a:pPr>
            <a:r>
              <a:rPr sz="2100">
                <a:solidFill>
                  <a:srgbClr val="FFFFFF"/>
                </a:solidFill>
                <a:latin typeface="Georgia"/>
                <a:ea typeface="Georgia"/>
                <a:cs typeface="Georgia"/>
              </a:rPr>
              <a:t>And king Ahaz cut off the borders of the bases, and removed the laver from off them; and took down the sea from off the brasen oxen that were under it, and put it upon a pavement of stones.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16:18  |  2 Kings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又因亞述王的緣故，將耶和華殿為安息日所蓋的廊子和王從外入殿的廊子挪移，圍繞耶和華的殿。</a:t>
            </a:r>
          </a:p>
          <a:p xmlns:a="http://schemas.openxmlformats.org/drawingml/2006/main">
            <a:pPr algn="ctr">
              <a:buNone/>
            </a:pPr>
            <a:r>
              <a:rPr sz="2100">
                <a:solidFill>
                  <a:srgbClr val="FFFFFF"/>
                </a:solidFill>
                <a:latin typeface="Georgia"/>
                <a:ea typeface="Georgia"/>
                <a:cs typeface="Georgia"/>
              </a:rPr>
              <a:t>And the covert for the sabbath that they had built in the house, and the king’s entry without, turned he from the house of the LORD for the king of Assyria.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16:19  |  2 Kings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亞哈斯其餘所行的事都寫在猶大列王記上。</a:t>
            </a:r>
          </a:p>
          <a:p xmlns:a="http://schemas.openxmlformats.org/drawingml/2006/main">
            <a:pPr algn="ctr">
              <a:buNone/>
            </a:pPr>
            <a:r>
              <a:rPr sz="2400">
                <a:solidFill>
                  <a:srgbClr val="FFFFFF"/>
                </a:solidFill>
                <a:latin typeface="Georgia"/>
                <a:ea typeface="Georgia"/>
                <a:cs typeface="Georgia"/>
              </a:rPr>
              <a:t>Now the rest of the acts of Ahaz which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16:20  |  2 Kings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亞哈斯與他列祖同睡，葬在大衛城他列祖的墳地裏。他兒子希西家接續他作王。</a:t>
            </a:r>
          </a:p>
          <a:p xmlns:a="http://schemas.openxmlformats.org/drawingml/2006/main">
            <a:pPr algn="ctr">
              <a:buNone/>
            </a:pPr>
            <a:r>
              <a:rPr sz="2400">
                <a:solidFill>
                  <a:srgbClr val="FFFFFF"/>
                </a:solidFill>
                <a:latin typeface="Georgia"/>
                <a:ea typeface="Georgia"/>
                <a:cs typeface="Georgia"/>
              </a:rPr>
              <a:t>And Ahaz slept with his fathers, and was buried with his fathers in the city of David: and Hezekiah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2026-08-30T04:14:30.3940000Z</dcterms:created>
  <dcterms:modified xsi:type="dcterms:W3CDTF">2026-08-30T04:14:30.3940000Z</dcterms:modified>
</coreProperties>
</file>