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bbdda13cb584110" /><Relationship Type="http://schemas.openxmlformats.org/officeDocument/2006/relationships/extended-properties" Target="/docProps/app.xml" Id="Rc11f27012a564520" /><Relationship Type="http://schemas.openxmlformats.org/officeDocument/2006/relationships/officeDocument" Target="/ppt/presentation.xml" Id="R2e53e767541f470d" /></Relationships>
</file>

<file path=ppt/presentation.xml><?xml version="1.0" encoding="utf-8"?>
<p:presentation xmlns:p="http://schemas.openxmlformats.org/presentationml/2006/main">
  <p:sldMasterIdLst>
    <p:sldMasterId xmlns:r="http://schemas.openxmlformats.org/officeDocument/2006/relationships" id="2147483648" r:id="Ree46058a71d14e22"/>
  </p:sldMasterIdLst>
  <p:notesMasterIdLst>
    <p:notesMasterId xmlns:r="http://schemas.openxmlformats.org/officeDocument/2006/relationships" r:id="R43a32b317cca4400"/>
  </p:notesMasterIdLst>
  <p:sldIdLst>
    <p:sldId xmlns:r="http://schemas.openxmlformats.org/officeDocument/2006/relationships" id="256" r:id="Rdcf78502f9704c18"/>
    <p:sldId xmlns:r="http://schemas.openxmlformats.org/officeDocument/2006/relationships" id="257" r:id="R332447fa484041fa"/>
    <p:sldId xmlns:r="http://schemas.openxmlformats.org/officeDocument/2006/relationships" id="258" r:id="Rc040cb1ed3f94ad5"/>
    <p:sldId xmlns:r="http://schemas.openxmlformats.org/officeDocument/2006/relationships" id="259" r:id="R6105129c34ab48d2"/>
    <p:sldId xmlns:r="http://schemas.openxmlformats.org/officeDocument/2006/relationships" id="260" r:id="R2d12f07742c644e3"/>
    <p:sldId xmlns:r="http://schemas.openxmlformats.org/officeDocument/2006/relationships" id="261" r:id="Rda5dd1d4786047e7"/>
    <p:sldId xmlns:r="http://schemas.openxmlformats.org/officeDocument/2006/relationships" id="262" r:id="R80298b3d337b4858"/>
    <p:sldId xmlns:r="http://schemas.openxmlformats.org/officeDocument/2006/relationships" id="263" r:id="R73ef59839ec14a91"/>
    <p:sldId xmlns:r="http://schemas.openxmlformats.org/officeDocument/2006/relationships" id="264" r:id="Rc6aad946c30a495d"/>
    <p:sldId xmlns:r="http://schemas.openxmlformats.org/officeDocument/2006/relationships" id="265" r:id="R17fad839548b4f49"/>
    <p:sldId xmlns:r="http://schemas.openxmlformats.org/officeDocument/2006/relationships" id="266" r:id="R5b8f9c61f8404c90"/>
    <p:sldId xmlns:r="http://schemas.openxmlformats.org/officeDocument/2006/relationships" id="267" r:id="R1801893bcfea42a0"/>
    <p:sldId xmlns:r="http://schemas.openxmlformats.org/officeDocument/2006/relationships" id="268" r:id="R2afcc4750a2f4118"/>
    <p:sldId xmlns:r="http://schemas.openxmlformats.org/officeDocument/2006/relationships" id="269" r:id="Rbd449513ba984a94"/>
    <p:sldId xmlns:r="http://schemas.openxmlformats.org/officeDocument/2006/relationships" id="270" r:id="R110f381a724a4563"/>
    <p:sldId xmlns:r="http://schemas.openxmlformats.org/officeDocument/2006/relationships" id="271" r:id="R3d17cb1e4d6240b6"/>
    <p:sldId xmlns:r="http://schemas.openxmlformats.org/officeDocument/2006/relationships" id="272" r:id="R495f78801edc47ff"/>
    <p:sldId xmlns:r="http://schemas.openxmlformats.org/officeDocument/2006/relationships" id="273" r:id="R62c3eca99f1d4a01"/>
    <p:sldId xmlns:r="http://schemas.openxmlformats.org/officeDocument/2006/relationships" id="274" r:id="Rc0d8a53055364c9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47be96a380e47a6" /><Relationship Type="http://schemas.openxmlformats.org/officeDocument/2006/relationships/slideMaster" Target="/ppt/slideMasters/slideMaster1.xml" Id="Ree46058a71d14e22" /><Relationship Type="http://schemas.openxmlformats.org/officeDocument/2006/relationships/notesMaster" Target="/ppt/notesMasters/notesMaster1.xml" Id="R43a32b317cca4400" /><Relationship Type="http://schemas.openxmlformats.org/officeDocument/2006/relationships/presProps" Target="/ppt/presProps.xml" Id="Rbdcd6b0839ce4c6b" /><Relationship Type="http://schemas.openxmlformats.org/officeDocument/2006/relationships/tableStyles" Target="/ppt/tableStyles.xml" Id="Rd8f449a84e294152" /><Relationship Type="http://schemas.openxmlformats.org/officeDocument/2006/relationships/slide" Target="/ppt/slides/slide1.xml" Id="Rdcf78502f9704c18" /><Relationship Type="http://schemas.openxmlformats.org/officeDocument/2006/relationships/slide" Target="/ppt/slides/slide2.xml" Id="R332447fa484041fa" /><Relationship Type="http://schemas.openxmlformats.org/officeDocument/2006/relationships/slide" Target="/ppt/slides/slide3.xml" Id="Rc040cb1ed3f94ad5" /><Relationship Type="http://schemas.openxmlformats.org/officeDocument/2006/relationships/slide" Target="/ppt/slides/slide4.xml" Id="R6105129c34ab48d2" /><Relationship Type="http://schemas.openxmlformats.org/officeDocument/2006/relationships/slide" Target="/ppt/slides/slide5.xml" Id="R2d12f07742c644e3" /><Relationship Type="http://schemas.openxmlformats.org/officeDocument/2006/relationships/slide" Target="/ppt/slides/slide6.xml" Id="Rda5dd1d4786047e7" /><Relationship Type="http://schemas.openxmlformats.org/officeDocument/2006/relationships/slide" Target="/ppt/slides/slide7.xml" Id="R80298b3d337b4858" /><Relationship Type="http://schemas.openxmlformats.org/officeDocument/2006/relationships/slide" Target="/ppt/slides/slide8.xml" Id="R73ef59839ec14a91" /><Relationship Type="http://schemas.openxmlformats.org/officeDocument/2006/relationships/slide" Target="/ppt/slides/slide9.xml" Id="Rc6aad946c30a495d" /><Relationship Type="http://schemas.openxmlformats.org/officeDocument/2006/relationships/slide" Target="/ppt/slides/slide10.xml" Id="R17fad839548b4f49" /><Relationship Type="http://schemas.openxmlformats.org/officeDocument/2006/relationships/slide" Target="/ppt/slides/slide11.xml" Id="R5b8f9c61f8404c90" /><Relationship Type="http://schemas.openxmlformats.org/officeDocument/2006/relationships/slide" Target="/ppt/slides/slide12.xml" Id="R1801893bcfea42a0" /><Relationship Type="http://schemas.openxmlformats.org/officeDocument/2006/relationships/slide" Target="/ppt/slides/slide13.xml" Id="R2afcc4750a2f4118" /><Relationship Type="http://schemas.openxmlformats.org/officeDocument/2006/relationships/slide" Target="/ppt/slides/slide14.xml" Id="Rbd449513ba984a94" /><Relationship Type="http://schemas.openxmlformats.org/officeDocument/2006/relationships/slide" Target="/ppt/slides/slide15.xml" Id="R110f381a724a4563" /><Relationship Type="http://schemas.openxmlformats.org/officeDocument/2006/relationships/slide" Target="/ppt/slides/slide16.xml" Id="R3d17cb1e4d6240b6" /><Relationship Type="http://schemas.openxmlformats.org/officeDocument/2006/relationships/slide" Target="/ppt/slides/slide17.xml" Id="R495f78801edc47ff" /><Relationship Type="http://schemas.openxmlformats.org/officeDocument/2006/relationships/slide" Target="/ppt/slides/slide18.xml" Id="R62c3eca99f1d4a01" /><Relationship Type="http://schemas.openxmlformats.org/officeDocument/2006/relationships/slide" Target="/ppt/slides/slide19.xml" Id="Rc0d8a53055364c9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09e9794f9954ad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766664ea3ce4545" /><Relationship Type="http://schemas.openxmlformats.org/officeDocument/2006/relationships/notesMaster" Target="/ppt/notesMasters/notesMaster1.xml" Id="R4fbafa27f8a84421" /></Relationships>
</file>

<file path=ppt/notesSlides/_rels/notesSlide2.xml.rels>&#65279;<?xml version="1.0" encoding="utf-8"?><Relationships xmlns="http://schemas.openxmlformats.org/package/2006/relationships"><Relationship Type="http://schemas.openxmlformats.org/officeDocument/2006/relationships/slide" Target="/ppt/slides/slide2.xml" Id="Rae1fbc066a554576" /><Relationship Type="http://schemas.openxmlformats.org/officeDocument/2006/relationships/notesMaster" Target="/ppt/notesMasters/notesMaster1.xml" Id="R89c2609a8d4f410d" /></Relationships>
</file>

<file path=ppt/notesSlides/_rels/notesSlide3.xml.rels>&#65279;<?xml version="1.0" encoding="utf-8"?><Relationships xmlns="http://schemas.openxmlformats.org/package/2006/relationships"><Relationship Type="http://schemas.openxmlformats.org/officeDocument/2006/relationships/slide" Target="/ppt/slides/slide3.xml" Id="R7f8d6fe60c724d4d" /><Relationship Type="http://schemas.openxmlformats.org/officeDocument/2006/relationships/notesMaster" Target="/ppt/notesMasters/notesMaster1.xml" Id="Rf5e7afb6d5ed42e6" /></Relationships>
</file>

<file path=ppt/notesSlides/_rels/notesSlide4.xml.rels>&#65279;<?xml version="1.0" encoding="utf-8"?><Relationships xmlns="http://schemas.openxmlformats.org/package/2006/relationships"><Relationship Type="http://schemas.openxmlformats.org/officeDocument/2006/relationships/slide" Target="/ppt/slides/slide4.xml" Id="Rce82dab872a94de0" /><Relationship Type="http://schemas.openxmlformats.org/officeDocument/2006/relationships/notesMaster" Target="/ppt/notesMasters/notesMaster1.xml" Id="R97441f3109034ed9" /></Relationships>
</file>

<file path=ppt/notesSlides/_rels/notesSlide5.xml.rels>&#65279;<?xml version="1.0" encoding="utf-8"?><Relationships xmlns="http://schemas.openxmlformats.org/package/2006/relationships"><Relationship Type="http://schemas.openxmlformats.org/officeDocument/2006/relationships/slide" Target="/ppt/slides/slide5.xml" Id="Rcf75623c2b7d4859" /><Relationship Type="http://schemas.openxmlformats.org/officeDocument/2006/relationships/notesMaster" Target="/ppt/notesMasters/notesMaster1.xml" Id="Rd37986a2276d4eb0" /></Relationships>
</file>

<file path=ppt/notesSlides/_rels/notesSlide6.xml.rels>&#65279;<?xml version="1.0" encoding="utf-8"?><Relationships xmlns="http://schemas.openxmlformats.org/package/2006/relationships"><Relationship Type="http://schemas.openxmlformats.org/officeDocument/2006/relationships/slide" Target="/ppt/slides/slide6.xml" Id="Raa7f9a6f71504d19" /><Relationship Type="http://schemas.openxmlformats.org/officeDocument/2006/relationships/notesMaster" Target="/ppt/notesMasters/notesMaster1.xml" Id="Ra19417ea6b184493" /></Relationships>
</file>

<file path=ppt/notesSlides/_rels/notesSlide7.xml.rels>&#65279;<?xml version="1.0" encoding="utf-8"?><Relationships xmlns="http://schemas.openxmlformats.org/package/2006/relationships"><Relationship Type="http://schemas.openxmlformats.org/officeDocument/2006/relationships/slide" Target="/ppt/slides/slide7.xml" Id="Rd050c4ba4d4240ad" /><Relationship Type="http://schemas.openxmlformats.org/officeDocument/2006/relationships/notesMaster" Target="/ppt/notesMasters/notesMaster1.xml" Id="R0b6561bc9b064e59" /></Relationships>
</file>

<file path=ppt/notesSlides/_rels/notesSlide8.xml.rels>&#65279;<?xml version="1.0" encoding="utf-8"?><Relationships xmlns="http://schemas.openxmlformats.org/package/2006/relationships"><Relationship Type="http://schemas.openxmlformats.org/officeDocument/2006/relationships/slide" Target="/ppt/slides/slide8.xml" Id="R3d713e619ad7406b" /><Relationship Type="http://schemas.openxmlformats.org/officeDocument/2006/relationships/notesMaster" Target="/ppt/notesMasters/notesMaster1.xml" Id="R07a57c7b7e7a45db" /></Relationships>
</file>

<file path=ppt/notesSlides/_rels/notesSlide9.xml.rels>&#65279;<?xml version="1.0" encoding="utf-8"?><Relationships xmlns="http://schemas.openxmlformats.org/package/2006/relationships"><Relationship Type="http://schemas.openxmlformats.org/officeDocument/2006/relationships/slide" Target="/ppt/slides/slide9.xml" Id="R22417af40e444553" /><Relationship Type="http://schemas.openxmlformats.org/officeDocument/2006/relationships/notesMaster" Target="/ppt/notesMasters/notesMaster1.xml" Id="R6f6a9bfdebc74d8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0140ac52cc6435f" /><Relationship Type="http://schemas.openxmlformats.org/officeDocument/2006/relationships/notesMaster" Target="/ppt/notesMasters/notesMaster1.xml" Id="R22b29b8b80f344e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3dd5070a5de4992" /><Relationship Type="http://schemas.openxmlformats.org/officeDocument/2006/relationships/notesMaster" Target="/ppt/notesMasters/notesMaster1.xml" Id="Rf87132d1a675432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b3c583fcb114b64" /><Relationship Type="http://schemas.openxmlformats.org/officeDocument/2006/relationships/notesMaster" Target="/ppt/notesMasters/notesMaster1.xml" Id="Rf0bf575f662f4bc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a2ffa967aec403c" /><Relationship Type="http://schemas.openxmlformats.org/officeDocument/2006/relationships/notesMaster" Target="/ppt/notesMasters/notesMaster1.xml" Id="R48918d7bce4b460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020d332507b4a66" /><Relationship Type="http://schemas.openxmlformats.org/officeDocument/2006/relationships/notesMaster" Target="/ppt/notesMasters/notesMaster1.xml" Id="R6d3d0c5f625d459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5bc9a10acff413d" /><Relationship Type="http://schemas.openxmlformats.org/officeDocument/2006/relationships/notesMaster" Target="/ppt/notesMasters/notesMaster1.xml" Id="R88606418f28a41a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0ac1f1454024007" /><Relationship Type="http://schemas.openxmlformats.org/officeDocument/2006/relationships/notesMaster" Target="/ppt/notesMasters/notesMaster1.xml" Id="R90c8d1a91ca847a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4eb9fff0cbe42c5" /><Relationship Type="http://schemas.openxmlformats.org/officeDocument/2006/relationships/notesMaster" Target="/ppt/notesMasters/notesMaster1.xml" Id="R2136ff7edfc74c8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9895eb4d29f450a" /><Relationship Type="http://schemas.openxmlformats.org/officeDocument/2006/relationships/notesMaster" Target="/ppt/notesMasters/notesMaster1.xml" Id="Rf39d10a425744e0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dff8991d3bf4e4a" /><Relationship Type="http://schemas.openxmlformats.org/officeDocument/2006/relationships/notesMaster" Target="/ppt/notesMasters/notesMaster1.xml" Id="R387c3a543a51456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ccb9bc68ff5426c" /><Relationship Type="http://schemas.openxmlformats.org/officeDocument/2006/relationships/image" Target="/ppt/media/image.png" Id="R86761fe65bab4719" /><Relationship Type="http://schemas.openxmlformats.org/officeDocument/2006/relationships/image" Target="/ppt/media/image2.png" Id="R3e92a80ba5f840ff" /><Relationship Type="http://schemas.openxmlformats.org/officeDocument/2006/relationships/image" Target="/ppt/media/image.jpeg" Id="Rae02ac8cbc66401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f07fc3abf58412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6761fe65bab471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e92a80ba5f840f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e02ac8cbc66401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a3a08a324ff40a6" /><Relationship Type="http://schemas.openxmlformats.org/officeDocument/2006/relationships/slideLayout" Target="/ppt/slideLayouts/slideLayout1.xml" Id="Rd474867dd3434711" /><Relationship Type="http://schemas.openxmlformats.org/officeDocument/2006/relationships/slideLayout" Target="/ppt/slideLayouts/slideLayout2.xml" Id="R18cddab7c1f64f7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474867dd3434711"/>
    <p:sldLayoutId xmlns:r="http://schemas.openxmlformats.org/officeDocument/2006/relationships" id="2147483650" r:id="R18cddab7c1f64f7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0be689040074619" /><Relationship Type="http://schemas.openxmlformats.org/officeDocument/2006/relationships/notesSlide" Target="/ppt/notesSlides/notesSlide1.xml" Id="Rc18a6c562f29486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087a9760b834179" /><Relationship Type="http://schemas.openxmlformats.org/officeDocument/2006/relationships/notesSlide" Target="/ppt/notesSlides/notesSlide2.xml" Id="R6163b8295db84e9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f429b4abf96463f" /><Relationship Type="http://schemas.openxmlformats.org/officeDocument/2006/relationships/notesSlide" Target="/ppt/notesSlides/notesSlide3.xml" Id="R803b8b17362a432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2a809618ce74f3f" /><Relationship Type="http://schemas.openxmlformats.org/officeDocument/2006/relationships/notesSlide" Target="/ppt/notesSlides/notesSlide4.xml" Id="R5c21cb5fbc1e469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9332b1fb6024db8" /><Relationship Type="http://schemas.openxmlformats.org/officeDocument/2006/relationships/notesSlide" Target="/ppt/notesSlides/notesSlide5.xml" Id="R51d66befa9a9446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cf22119608f4eb9" /><Relationship Type="http://schemas.openxmlformats.org/officeDocument/2006/relationships/notesSlide" Target="/ppt/notesSlides/notesSlide6.xml" Id="R78eed1477508454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94d0949864f4351" /><Relationship Type="http://schemas.openxmlformats.org/officeDocument/2006/relationships/notesSlide" Target="/ppt/notesSlides/notesSlide7.xml" Id="R4842588c92e54a0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815288134b4467a" /><Relationship Type="http://schemas.openxmlformats.org/officeDocument/2006/relationships/notesSlide" Target="/ppt/notesSlides/notesSlide8.xml" Id="Rec0d1e32671247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8be7e16f77f4653" /><Relationship Type="http://schemas.openxmlformats.org/officeDocument/2006/relationships/notesSlide" Target="/ppt/notesSlides/notesSlide9.xml" Id="Rdb459f1e7cad478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b8a921c0e22463e" /><Relationship Type="http://schemas.openxmlformats.org/officeDocument/2006/relationships/notesSlide" Target="/ppt/notesSlides/notesSlide10.xml" Id="Rcbfd69e87398418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29057930bb048d7" /><Relationship Type="http://schemas.openxmlformats.org/officeDocument/2006/relationships/notesSlide" Target="/ppt/notesSlides/notesSlide11.xml" Id="R6e4f20b2214d47c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2aeda7c5e54410f" /><Relationship Type="http://schemas.openxmlformats.org/officeDocument/2006/relationships/notesSlide" Target="/ppt/notesSlides/notesSlide12.xml" Id="Recaf68f6a49a43c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ead5d18ca2a4f59" /><Relationship Type="http://schemas.openxmlformats.org/officeDocument/2006/relationships/notesSlide" Target="/ppt/notesSlides/notesSlide13.xml" Id="Rd0f0139a7257446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d45258d79ea4358" /><Relationship Type="http://schemas.openxmlformats.org/officeDocument/2006/relationships/notesSlide" Target="/ppt/notesSlides/notesSlide14.xml" Id="R7082d866e8d44e0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19ed7cc8e1147ed" /><Relationship Type="http://schemas.openxmlformats.org/officeDocument/2006/relationships/notesSlide" Target="/ppt/notesSlides/notesSlide15.xml" Id="R2aa84f46580f4ed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8b447316d7341db" /><Relationship Type="http://schemas.openxmlformats.org/officeDocument/2006/relationships/notesSlide" Target="/ppt/notesSlides/notesSlide16.xml" Id="R9c3b0c7bcf6a458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6ed3d642cf84c5e" /><Relationship Type="http://schemas.openxmlformats.org/officeDocument/2006/relationships/notesSlide" Target="/ppt/notesSlides/notesSlide17.xml" Id="R5174536130804c9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38ef8fdd4bb4d22" /><Relationship Type="http://schemas.openxmlformats.org/officeDocument/2006/relationships/notesSlide" Target="/ppt/notesSlides/notesSlide18.xml" Id="R78a733551fb7450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35b28051206475c" /><Relationship Type="http://schemas.openxmlformats.org/officeDocument/2006/relationships/notesSlide" Target="/ppt/notesSlides/notesSlide19.xml" Id="R635af295a4934e3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提摩太後書第1章</a:t>
            </a:r>
          </a:p>
          <a:p xmlns:a="http://schemas.openxmlformats.org/drawingml/2006/main">
            <a:pPr algn="ctr">
              <a:buNone/>
            </a:pPr>
            <a:r>
              <a:rPr sz="2000">
                <a:solidFill>
                  <a:srgbClr val="FFFFFF"/>
                </a:solidFill>
                <a:latin typeface="Georgia"/>
                <a:ea typeface="Georgia"/>
                <a:cs typeface="Georgia"/>
              </a:rPr>
              <a:t>2 Timothy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提摩太後書 1:1  |  2 Timothy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奉神旨意，照着在基督耶穌裏生命的應許，作基督耶穌使徒的保羅</a:t>
            </a:r>
          </a:p>
          <a:p xmlns:a="http://schemas.openxmlformats.org/drawingml/2006/main">
            <a:pPr algn="ctr">
              <a:buNone/>
            </a:pPr>
            <a:r>
              <a:rPr sz="2400">
                <a:solidFill>
                  <a:srgbClr val="FFFFFF"/>
                </a:solidFill>
                <a:latin typeface="Georgia"/>
                <a:ea typeface="Georgia"/>
                <a:cs typeface="Georgia"/>
              </a:rPr>
              <a:t>Paul, an apostle of Jesus Christ by the will of God, according to the promise of life which is in Christ Jesus,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提摩太後書 1:2  |  2 Timothy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寫信給我親愛的兒子提摩太。願恩惠、憐憫、平安從父神和我們主基督耶穌歸與你！</a:t>
            </a:r>
          </a:p>
          <a:p xmlns:a="http://schemas.openxmlformats.org/drawingml/2006/main">
            <a:pPr algn="ctr">
              <a:buNone/>
            </a:pPr>
            <a:r>
              <a:rPr sz="2400">
                <a:solidFill>
                  <a:srgbClr val="FFFFFF"/>
                </a:solidFill>
                <a:latin typeface="Georgia"/>
                <a:ea typeface="Georgia"/>
                <a:cs typeface="Georgia"/>
              </a:rPr>
              <a:t>To Timothy, my dearly beloved son: Grace, mercy, and peace, from God the Father and Christ Jesus our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提摩太後書 1:3  |  2 Timothy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我感謝神，就是我接續祖先用清潔的良心所事奉的神。祈禱的時候，不住的想念你，</a:t>
            </a:r>
          </a:p>
          <a:p xmlns:a="http://schemas.openxmlformats.org/drawingml/2006/main">
            <a:pPr algn="ctr">
              <a:buNone/>
            </a:pPr>
            <a:r>
              <a:rPr sz="2400">
                <a:solidFill>
                  <a:srgbClr val="FFFFFF"/>
                </a:solidFill>
                <a:latin typeface="Georgia"/>
                <a:ea typeface="Georgia"/>
                <a:cs typeface="Georgia"/>
              </a:rPr>
              <a:t>I thank God, whom I serve from my forefathers with pure conscience, that without ceasing I have remembrance of thee in my prayers night and day;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提摩太後書 1:4  |  2 Timothy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記念你的眼淚，晝夜切切地想要見你，好叫我滿心快樂。</a:t>
            </a:r>
          </a:p>
          <a:p xmlns:a="http://schemas.openxmlformats.org/drawingml/2006/main">
            <a:pPr algn="ctr">
              <a:buNone/>
            </a:pPr>
            <a:r>
              <a:rPr sz="2400">
                <a:solidFill>
                  <a:srgbClr val="FFFFFF"/>
                </a:solidFill>
                <a:latin typeface="Georgia"/>
                <a:ea typeface="Georgia"/>
                <a:cs typeface="Georgia"/>
              </a:rPr>
              <a:t>Greatly desiring to see thee, being mindful of thy tears, that I may be filled with joy;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提摩太後書 1:5  |  2 Timothy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想到你心裏無偽之信，這信是先在你外祖母羅以和你母親友妮基心裏的，我深信也在你的心裏。</a:t>
            </a:r>
          </a:p>
          <a:p xmlns:a="http://schemas.openxmlformats.org/drawingml/2006/main">
            <a:pPr algn="ctr">
              <a:buNone/>
            </a:pPr>
            <a:r>
              <a:rPr sz="2100">
                <a:solidFill>
                  <a:srgbClr val="FFFFFF"/>
                </a:solidFill>
                <a:latin typeface="Georgia"/>
                <a:ea typeface="Georgia"/>
                <a:cs typeface="Georgia"/>
              </a:rPr>
              <a:t>When I call to remembrance the unfeigned faith that is in thee, which dwelt first in thy grandmother Lois, and thy mother Eunice; and I am persuaded that in thee also.</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提摩太後書 1:6  |  2 Timothy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為此我提醒你，使你將神藉我按手所給你的恩賜再如火挑旺起來。</a:t>
            </a:r>
          </a:p>
          <a:p xmlns:a="http://schemas.openxmlformats.org/drawingml/2006/main">
            <a:pPr algn="ctr">
              <a:buNone/>
            </a:pPr>
            <a:r>
              <a:rPr sz="2400">
                <a:solidFill>
                  <a:srgbClr val="FFFFFF"/>
                </a:solidFill>
                <a:latin typeface="Georgia"/>
                <a:ea typeface="Georgia"/>
                <a:cs typeface="Georgia"/>
              </a:rPr>
              <a:t>Wherefore I put thee in remembrance that thou stir up the gift of God, which is in thee by the putting on of my hands.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提摩太後書 1:7  |  2 Timothy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因為神賜給我們，不是膽怯的心，乃是剛強、仁愛、謹守的心。</a:t>
            </a:r>
          </a:p>
          <a:p xmlns:a="http://schemas.openxmlformats.org/drawingml/2006/main">
            <a:pPr algn="ctr">
              <a:buNone/>
            </a:pPr>
            <a:r>
              <a:rPr sz="2400">
                <a:solidFill>
                  <a:srgbClr val="FFFFFF"/>
                </a:solidFill>
                <a:latin typeface="Georgia"/>
                <a:ea typeface="Georgia"/>
                <a:cs typeface="Georgia"/>
              </a:rPr>
              <a:t>For God hath not given us the spirit of fear; but of power, and of love, and of a sound mind.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提摩太後書 1:8  |  2 Timothy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你不要以給我們的主作見證為恥，也不要以我這為主被囚的為恥；總要按神的能力，與我為福音同受苦難。</a:t>
            </a:r>
          </a:p>
          <a:p xmlns:a="http://schemas.openxmlformats.org/drawingml/2006/main">
            <a:pPr algn="ctr">
              <a:buNone/>
            </a:pPr>
            <a:r>
              <a:rPr sz="2100">
                <a:solidFill>
                  <a:srgbClr val="FFFFFF"/>
                </a:solidFill>
                <a:latin typeface="Georgia"/>
                <a:ea typeface="Georgia"/>
                <a:cs typeface="Georgia"/>
              </a:rPr>
              <a:t>Be not thou therefore ashamed of the testimony of our Lord, nor of me his prisoner: but be thou partaker of the afflictions of the gospel according to the power of God;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提摩太後書 1:9  |  2 Timothy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神救了我們，以聖召召我們，不是按我們的行為，乃是按他的旨意和恩典；這恩典是萬古之先，在基督耶穌裏賜給我們的，</a:t>
            </a:r>
          </a:p>
          <a:p xmlns:a="http://schemas.openxmlformats.org/drawingml/2006/main">
            <a:pPr algn="ctr">
              <a:buNone/>
            </a:pPr>
            <a:r>
              <a:rPr sz="2100">
                <a:solidFill>
                  <a:srgbClr val="FFFFFF"/>
                </a:solidFill>
                <a:latin typeface="Georgia"/>
                <a:ea typeface="Georgia"/>
                <a:cs typeface="Georgia"/>
              </a:rPr>
              <a:t>Who hath saved us, and called us with an holy calling, not according to our works, but according to his own purpose and grace, which was given us in Christ Jesus before the world began,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提摩太後書 1:10  |  2 Timothy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但如今藉着我們救主基督耶穌的顯現才表明出來了。他已經把死廢去，藉着福音，將不能壞的生命彰顯出來。</a:t>
            </a:r>
          </a:p>
          <a:p xmlns:a="http://schemas.openxmlformats.org/drawingml/2006/main">
            <a:pPr algn="ctr">
              <a:buNone/>
            </a:pPr>
            <a:r>
              <a:rPr sz="2100">
                <a:solidFill>
                  <a:srgbClr val="FFFFFF"/>
                </a:solidFill>
                <a:latin typeface="Georgia"/>
                <a:ea typeface="Georgia"/>
                <a:cs typeface="Georgia"/>
              </a:rPr>
              <a:t>But is now made manifest by the appearing of our Saviour Jesus Christ, who hath abolished death, and hath brought life and immortality to light through the gospel: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提摩太後書 1:11  |  2 Timothy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我為這福音奉派作傳道的，作使徒，作師傅。</a:t>
            </a:r>
          </a:p>
          <a:p xmlns:a="http://schemas.openxmlformats.org/drawingml/2006/main">
            <a:pPr algn="ctr">
              <a:buNone/>
            </a:pPr>
            <a:r>
              <a:rPr sz="2400">
                <a:solidFill>
                  <a:srgbClr val="FFFFFF"/>
                </a:solidFill>
                <a:latin typeface="Georgia"/>
                <a:ea typeface="Georgia"/>
                <a:cs typeface="Georgia"/>
              </a:rPr>
              <a:t>Where unto I am appointed a preacher, and an apostle, and a teacher of the Gentiles.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提摩太後書 1:12  |  2 Timothy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為這緣故，我也受這些苦難。然而我不以為恥；因為知道我所信的是誰，也深信他能保全我所交付他的，直到那日。</a:t>
            </a:r>
          </a:p>
          <a:p xmlns:a="http://schemas.openxmlformats.org/drawingml/2006/main">
            <a:pPr algn="ctr">
              <a:buNone/>
            </a:pPr>
            <a:r>
              <a:rPr sz="2100">
                <a:solidFill>
                  <a:srgbClr val="FFFFFF"/>
                </a:solidFill>
                <a:latin typeface="Georgia"/>
                <a:ea typeface="Georgia"/>
                <a:cs typeface="Georgia"/>
              </a:rPr>
              <a:t>For the which cause I also suffer these things: nevertheless I am not ashamed: for I know whom I have believed, and am persuaded that he is able to keep that which I have committed unto him against that day.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提摩太後書 1:13  |  2 Timothy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你從我聽的那純正話語的規模，要用在基督耶穌裏的信心和愛心，常常守着。</a:t>
            </a:r>
          </a:p>
          <a:p xmlns:a="http://schemas.openxmlformats.org/drawingml/2006/main">
            <a:pPr algn="ctr">
              <a:buNone/>
            </a:pPr>
            <a:r>
              <a:rPr sz="2400">
                <a:solidFill>
                  <a:srgbClr val="FFFFFF"/>
                </a:solidFill>
                <a:latin typeface="Georgia"/>
                <a:ea typeface="Georgia"/>
                <a:cs typeface="Georgia"/>
              </a:rPr>
              <a:t>Hold fast the form of sound words, which thou hast heard of me, in faith and love which is in Christ Jesus.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提摩太後書 1:14  |  2 Timothy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從前所交託你的善道，你要靠着那住在我們裏面的聖靈牢牢地守着。</a:t>
            </a:r>
          </a:p>
          <a:p xmlns:a="http://schemas.openxmlformats.org/drawingml/2006/main">
            <a:pPr algn="ctr">
              <a:buNone/>
            </a:pPr>
            <a:r>
              <a:rPr sz="2400">
                <a:solidFill>
                  <a:srgbClr val="FFFFFF"/>
                </a:solidFill>
                <a:latin typeface="Georgia"/>
                <a:ea typeface="Georgia"/>
                <a:cs typeface="Georgia"/>
              </a:rPr>
              <a:t>That good thing which was committed unto thee keep by the Holy Ghost which dwelleth in us.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提摩太後書 1:15  |  2 Timothy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凡在亞細亞的人都離棄我，這是你知道的，其中有腓吉路和黑摩其尼。</a:t>
            </a:r>
          </a:p>
          <a:p xmlns:a="http://schemas.openxmlformats.org/drawingml/2006/main">
            <a:pPr algn="ctr">
              <a:buNone/>
            </a:pPr>
            <a:r>
              <a:rPr sz="2400">
                <a:solidFill>
                  <a:srgbClr val="FFFFFF"/>
                </a:solidFill>
                <a:latin typeface="Georgia"/>
                <a:ea typeface="Georgia"/>
                <a:cs typeface="Georgia"/>
              </a:rPr>
              <a:t>This thou knowest, that all they which are in Asia be turned away from me; of whom are Phygellus and Hermogenes.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提摩太後書 1:16  |  2 Timothy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願主憐憫阿尼色弗一家的人；因他屢次使我暢快，不以我的鎖鍊為恥，</a:t>
            </a:r>
          </a:p>
          <a:p xmlns:a="http://schemas.openxmlformats.org/drawingml/2006/main">
            <a:pPr algn="ctr">
              <a:buNone/>
            </a:pPr>
            <a:r>
              <a:rPr sz="2400">
                <a:solidFill>
                  <a:srgbClr val="FFFFFF"/>
                </a:solidFill>
                <a:latin typeface="Georgia"/>
                <a:ea typeface="Georgia"/>
                <a:cs typeface="Georgia"/>
              </a:rPr>
              <a:t>The Lord give mercy unto the house of Onesiphorus; for he oft refreshed me, and was not ashamed of my chain: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提摩太後書 1:17  |  2 Timothy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反倒在羅馬的時候，殷勤地找我，並且找着了。</a:t>
            </a:r>
          </a:p>
          <a:p xmlns:a="http://schemas.openxmlformats.org/drawingml/2006/main">
            <a:pPr algn="ctr">
              <a:buNone/>
            </a:pPr>
            <a:r>
              <a:rPr sz="2800">
                <a:solidFill>
                  <a:srgbClr val="FFFFFF"/>
                </a:solidFill>
                <a:latin typeface="Georgia"/>
                <a:ea typeface="Georgia"/>
                <a:cs typeface="Georgia"/>
              </a:rPr>
              <a:t>But, when he was in Rome, he sought me out very diligently, and found me.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提摩太後書 1:18  |  2 Timothy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願主使他在那日得主的憐憫。他在以弗所怎樣多多地服事我，是你明明知道的。</a:t>
            </a:r>
          </a:p>
          <a:p xmlns:a="http://schemas.openxmlformats.org/drawingml/2006/main">
            <a:pPr algn="ctr">
              <a:buNone/>
            </a:pPr>
            <a:r>
              <a:rPr sz="2100">
                <a:solidFill>
                  <a:srgbClr val="FFFFFF"/>
                </a:solidFill>
                <a:latin typeface="Georgia"/>
                <a:ea typeface="Georgia"/>
                <a:cs typeface="Georgia"/>
              </a:rPr>
              <a:t>The Lord grant unto him that he may find mercy of the Lord in that day: and in how many things he ministered unto me at Ephesus, thou knowest very well.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2026-08-30T07:10:18.1640000Z</dcterms:created>
  <dcterms:modified xsi:type="dcterms:W3CDTF">2026-08-30T07:10:18.1640000Z</dcterms:modified>
</coreProperties>
</file>