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84207a214fe4afb" /><Relationship Type="http://schemas.openxmlformats.org/officeDocument/2006/relationships/extended-properties" Target="/docProps/app.xml" Id="Rb94f515b4a4d4dca" /><Relationship Type="http://schemas.openxmlformats.org/officeDocument/2006/relationships/officeDocument" Target="/ppt/presentation.xml" Id="R738d7c182e504df2" /></Relationships>
</file>

<file path=ppt/presentation.xml><?xml version="1.0" encoding="utf-8"?>
<p:presentation xmlns:p="http://schemas.openxmlformats.org/presentationml/2006/main">
  <p:sldMasterIdLst>
    <p:sldMasterId xmlns:r="http://schemas.openxmlformats.org/officeDocument/2006/relationships" id="2147483648" r:id="R866ee3f46bc34853"/>
  </p:sldMasterIdLst>
  <p:notesMasterIdLst>
    <p:notesMasterId xmlns:r="http://schemas.openxmlformats.org/officeDocument/2006/relationships" r:id="Rc79963040f114645"/>
  </p:notesMasterIdLst>
  <p:sldIdLst>
    <p:sldId xmlns:r="http://schemas.openxmlformats.org/officeDocument/2006/relationships" id="256" r:id="R685a1c3aa88d4a62"/>
    <p:sldId xmlns:r="http://schemas.openxmlformats.org/officeDocument/2006/relationships" id="257" r:id="Rdbf41c1dd80b414b"/>
    <p:sldId xmlns:r="http://schemas.openxmlformats.org/officeDocument/2006/relationships" id="258" r:id="Ra3faf954a7b04d2c"/>
    <p:sldId xmlns:r="http://schemas.openxmlformats.org/officeDocument/2006/relationships" id="259" r:id="R5202eb8be2ee47c7"/>
    <p:sldId xmlns:r="http://schemas.openxmlformats.org/officeDocument/2006/relationships" id="260" r:id="R6baf877bebd14e29"/>
    <p:sldId xmlns:r="http://schemas.openxmlformats.org/officeDocument/2006/relationships" id="261" r:id="R35d41587c0bb44c1"/>
    <p:sldId xmlns:r="http://schemas.openxmlformats.org/officeDocument/2006/relationships" id="262" r:id="Rf33be4211d15407a"/>
    <p:sldId xmlns:r="http://schemas.openxmlformats.org/officeDocument/2006/relationships" id="263" r:id="Rb7daa53c70784582"/>
    <p:sldId xmlns:r="http://schemas.openxmlformats.org/officeDocument/2006/relationships" id="264" r:id="Rbaab8033207c4d28"/>
    <p:sldId xmlns:r="http://schemas.openxmlformats.org/officeDocument/2006/relationships" id="265" r:id="Rcded6a8c228b4e3f"/>
    <p:sldId xmlns:r="http://schemas.openxmlformats.org/officeDocument/2006/relationships" id="266" r:id="R6b4d0472a00e479d"/>
    <p:sldId xmlns:r="http://schemas.openxmlformats.org/officeDocument/2006/relationships" id="267" r:id="Rd4961120034747f2"/>
    <p:sldId xmlns:r="http://schemas.openxmlformats.org/officeDocument/2006/relationships" id="268" r:id="Ra3a90326d2a04bbd"/>
    <p:sldId xmlns:r="http://schemas.openxmlformats.org/officeDocument/2006/relationships" id="269" r:id="Rb1c21bef59134cbf"/>
    <p:sldId xmlns:r="http://schemas.openxmlformats.org/officeDocument/2006/relationships" id="270" r:id="Re5ed1931fba8462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ce9eebe4df7438a" /><Relationship Type="http://schemas.openxmlformats.org/officeDocument/2006/relationships/slideMaster" Target="/ppt/slideMasters/slideMaster1.xml" Id="R866ee3f46bc34853" /><Relationship Type="http://schemas.openxmlformats.org/officeDocument/2006/relationships/notesMaster" Target="/ppt/notesMasters/notesMaster1.xml" Id="Rc79963040f114645" /><Relationship Type="http://schemas.openxmlformats.org/officeDocument/2006/relationships/presProps" Target="/ppt/presProps.xml" Id="Rd63c0dd17b924bab" /><Relationship Type="http://schemas.openxmlformats.org/officeDocument/2006/relationships/tableStyles" Target="/ppt/tableStyles.xml" Id="R49f3198ba78b480b" /><Relationship Type="http://schemas.openxmlformats.org/officeDocument/2006/relationships/slide" Target="/ppt/slides/slide1.xml" Id="R685a1c3aa88d4a62" /><Relationship Type="http://schemas.openxmlformats.org/officeDocument/2006/relationships/slide" Target="/ppt/slides/slide2.xml" Id="Rdbf41c1dd80b414b" /><Relationship Type="http://schemas.openxmlformats.org/officeDocument/2006/relationships/slide" Target="/ppt/slides/slide3.xml" Id="Ra3faf954a7b04d2c" /><Relationship Type="http://schemas.openxmlformats.org/officeDocument/2006/relationships/slide" Target="/ppt/slides/slide4.xml" Id="R5202eb8be2ee47c7" /><Relationship Type="http://schemas.openxmlformats.org/officeDocument/2006/relationships/slide" Target="/ppt/slides/slide5.xml" Id="R6baf877bebd14e29" /><Relationship Type="http://schemas.openxmlformats.org/officeDocument/2006/relationships/slide" Target="/ppt/slides/slide6.xml" Id="R35d41587c0bb44c1" /><Relationship Type="http://schemas.openxmlformats.org/officeDocument/2006/relationships/slide" Target="/ppt/slides/slide7.xml" Id="Rf33be4211d15407a" /><Relationship Type="http://schemas.openxmlformats.org/officeDocument/2006/relationships/slide" Target="/ppt/slides/slide8.xml" Id="Rb7daa53c70784582" /><Relationship Type="http://schemas.openxmlformats.org/officeDocument/2006/relationships/slide" Target="/ppt/slides/slide9.xml" Id="Rbaab8033207c4d28" /><Relationship Type="http://schemas.openxmlformats.org/officeDocument/2006/relationships/slide" Target="/ppt/slides/slide10.xml" Id="Rcded6a8c228b4e3f" /><Relationship Type="http://schemas.openxmlformats.org/officeDocument/2006/relationships/slide" Target="/ppt/slides/slide11.xml" Id="R6b4d0472a00e479d" /><Relationship Type="http://schemas.openxmlformats.org/officeDocument/2006/relationships/slide" Target="/ppt/slides/slide12.xml" Id="Rd4961120034747f2" /><Relationship Type="http://schemas.openxmlformats.org/officeDocument/2006/relationships/slide" Target="/ppt/slides/slide13.xml" Id="Ra3a90326d2a04bbd" /><Relationship Type="http://schemas.openxmlformats.org/officeDocument/2006/relationships/slide" Target="/ppt/slides/slide14.xml" Id="Rb1c21bef59134cbf" /><Relationship Type="http://schemas.openxmlformats.org/officeDocument/2006/relationships/slide" Target="/ppt/slides/slide15.xml" Id="Re5ed1931fba8462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b110a4c91174a7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df1d5dcaf184e63" /><Relationship Type="http://schemas.openxmlformats.org/officeDocument/2006/relationships/notesMaster" Target="/ppt/notesMasters/notesMaster1.xml" Id="R24edfd0e6c9b47dd" /></Relationships>
</file>

<file path=ppt/notesSlides/_rels/notesSlide2.xml.rels>&#65279;<?xml version="1.0" encoding="utf-8"?><Relationships xmlns="http://schemas.openxmlformats.org/package/2006/relationships"><Relationship Type="http://schemas.openxmlformats.org/officeDocument/2006/relationships/slide" Target="/ppt/slides/slide2.xml" Id="R85bc4aa52e654f28" /><Relationship Type="http://schemas.openxmlformats.org/officeDocument/2006/relationships/notesMaster" Target="/ppt/notesMasters/notesMaster1.xml" Id="R79042829a10b4b09" /></Relationships>
</file>

<file path=ppt/notesSlides/_rels/notesSlide3.xml.rels>&#65279;<?xml version="1.0" encoding="utf-8"?><Relationships xmlns="http://schemas.openxmlformats.org/package/2006/relationships"><Relationship Type="http://schemas.openxmlformats.org/officeDocument/2006/relationships/slide" Target="/ppt/slides/slide3.xml" Id="Raae5be96e5374192" /><Relationship Type="http://schemas.openxmlformats.org/officeDocument/2006/relationships/notesMaster" Target="/ppt/notesMasters/notesMaster1.xml" Id="R16d744201fe04245" /></Relationships>
</file>

<file path=ppt/notesSlides/_rels/notesSlide4.xml.rels>&#65279;<?xml version="1.0" encoding="utf-8"?><Relationships xmlns="http://schemas.openxmlformats.org/package/2006/relationships"><Relationship Type="http://schemas.openxmlformats.org/officeDocument/2006/relationships/slide" Target="/ppt/slides/slide4.xml" Id="R3e8c8d43e05a4d0f" /><Relationship Type="http://schemas.openxmlformats.org/officeDocument/2006/relationships/notesMaster" Target="/ppt/notesMasters/notesMaster1.xml" Id="Rec731bed8cc64441" /></Relationships>
</file>

<file path=ppt/notesSlides/_rels/notesSlide5.xml.rels>&#65279;<?xml version="1.0" encoding="utf-8"?><Relationships xmlns="http://schemas.openxmlformats.org/package/2006/relationships"><Relationship Type="http://schemas.openxmlformats.org/officeDocument/2006/relationships/slide" Target="/ppt/slides/slide5.xml" Id="Rec01197ef7b64bfc" /><Relationship Type="http://schemas.openxmlformats.org/officeDocument/2006/relationships/notesMaster" Target="/ppt/notesMasters/notesMaster1.xml" Id="Ra4a81db9b53f4ecb" /></Relationships>
</file>

<file path=ppt/notesSlides/_rels/notesSlide6.xml.rels>&#65279;<?xml version="1.0" encoding="utf-8"?><Relationships xmlns="http://schemas.openxmlformats.org/package/2006/relationships"><Relationship Type="http://schemas.openxmlformats.org/officeDocument/2006/relationships/slide" Target="/ppt/slides/slide6.xml" Id="Rfb893a691b084df7" /><Relationship Type="http://schemas.openxmlformats.org/officeDocument/2006/relationships/notesMaster" Target="/ppt/notesMasters/notesMaster1.xml" Id="R587cc0e1c8a84a1b" /></Relationships>
</file>

<file path=ppt/notesSlides/_rels/notesSlide7.xml.rels>&#65279;<?xml version="1.0" encoding="utf-8"?><Relationships xmlns="http://schemas.openxmlformats.org/package/2006/relationships"><Relationship Type="http://schemas.openxmlformats.org/officeDocument/2006/relationships/slide" Target="/ppt/slides/slide7.xml" Id="Rb5cf0167a07444a3" /><Relationship Type="http://schemas.openxmlformats.org/officeDocument/2006/relationships/notesMaster" Target="/ppt/notesMasters/notesMaster1.xml" Id="R816bf4575b1b490a" /></Relationships>
</file>

<file path=ppt/notesSlides/_rels/notesSlide8.xml.rels>&#65279;<?xml version="1.0" encoding="utf-8"?><Relationships xmlns="http://schemas.openxmlformats.org/package/2006/relationships"><Relationship Type="http://schemas.openxmlformats.org/officeDocument/2006/relationships/slide" Target="/ppt/slides/slide8.xml" Id="R5c349d380ee84f44" /><Relationship Type="http://schemas.openxmlformats.org/officeDocument/2006/relationships/notesMaster" Target="/ppt/notesMasters/notesMaster1.xml" Id="Rbf6c1d5b2f51436b" /></Relationships>
</file>

<file path=ppt/notesSlides/_rels/notesSlide9.xml.rels>&#65279;<?xml version="1.0" encoding="utf-8"?><Relationships xmlns="http://schemas.openxmlformats.org/package/2006/relationships"><Relationship Type="http://schemas.openxmlformats.org/officeDocument/2006/relationships/slide" Target="/ppt/slides/slide9.xml" Id="Rae7f4d36db004260" /><Relationship Type="http://schemas.openxmlformats.org/officeDocument/2006/relationships/notesMaster" Target="/ppt/notesMasters/notesMaster1.xml" Id="R52bb004495cb43d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3309cc4e4534607" /><Relationship Type="http://schemas.openxmlformats.org/officeDocument/2006/relationships/notesMaster" Target="/ppt/notesMasters/notesMaster1.xml" Id="R11fd0fd1e6b848c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d0e7fd3451e4c4c" /><Relationship Type="http://schemas.openxmlformats.org/officeDocument/2006/relationships/notesMaster" Target="/ppt/notesMasters/notesMaster1.xml" Id="R2fdef5375582412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a8f9e5297404bc9" /><Relationship Type="http://schemas.openxmlformats.org/officeDocument/2006/relationships/notesMaster" Target="/ppt/notesMasters/notesMaster1.xml" Id="R4aeb1573449d4b9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2248ff801b1480d" /><Relationship Type="http://schemas.openxmlformats.org/officeDocument/2006/relationships/notesMaster" Target="/ppt/notesMasters/notesMaster1.xml" Id="R45964fea589d4127"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2b832f46eb2492c" /><Relationship Type="http://schemas.openxmlformats.org/officeDocument/2006/relationships/notesMaster" Target="/ppt/notesMasters/notesMaster1.xml" Id="Rf586160b692845b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6174d9beeced4a70" /><Relationship Type="http://schemas.openxmlformats.org/officeDocument/2006/relationships/notesMaster" Target="/ppt/notesMasters/notesMaster1.xml" Id="Reac65b2bce2440e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820e0408c154d20" /><Relationship Type="http://schemas.openxmlformats.org/officeDocument/2006/relationships/image" Target="/ppt/media/image.png" Id="R59f7bad150954191" /><Relationship Type="http://schemas.openxmlformats.org/officeDocument/2006/relationships/image" Target="/ppt/media/image2.png" Id="R9243ed0bd53c4554" /><Relationship Type="http://schemas.openxmlformats.org/officeDocument/2006/relationships/image" Target="/ppt/media/image.jpeg" Id="R254795644502494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4df6e93075c46f5"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59f7bad150954191"/>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9243ed0bd53c4554"/>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547956445024946"/>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bdb86311f3240d1" /><Relationship Type="http://schemas.openxmlformats.org/officeDocument/2006/relationships/slideLayout" Target="/ppt/slideLayouts/slideLayout1.xml" Id="R7936d12f183845cd" /><Relationship Type="http://schemas.openxmlformats.org/officeDocument/2006/relationships/slideLayout" Target="/ppt/slideLayouts/slideLayout2.xml" Id="R44aac819fe1b40a5"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936d12f183845cd"/>
    <p:sldLayoutId xmlns:r="http://schemas.openxmlformats.org/officeDocument/2006/relationships" id="2147483650" r:id="R44aac819fe1b40a5"/>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5fc43d1a28f2410d" /><Relationship Type="http://schemas.openxmlformats.org/officeDocument/2006/relationships/notesSlide" Target="/ppt/notesSlides/notesSlide1.xml" Id="R51d155109173492b"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06040261ff4b440f" /><Relationship Type="http://schemas.openxmlformats.org/officeDocument/2006/relationships/notesSlide" Target="/ppt/notesSlides/notesSlide2.xml" Id="Rbe2ef6b485324d71"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146a006b89794398" /><Relationship Type="http://schemas.openxmlformats.org/officeDocument/2006/relationships/notesSlide" Target="/ppt/notesSlides/notesSlide3.xml" Id="R169bebf021f34c7b"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fd84fcf5997a4455" /><Relationship Type="http://schemas.openxmlformats.org/officeDocument/2006/relationships/notesSlide" Target="/ppt/notesSlides/notesSlide4.xml" Id="R2a800d9a13d5451d"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da7c57d16e0e4dfd" /><Relationship Type="http://schemas.openxmlformats.org/officeDocument/2006/relationships/notesSlide" Target="/ppt/notesSlides/notesSlide5.xml" Id="R07acec002f3a4834"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3d82549f8ea74bf6" /><Relationship Type="http://schemas.openxmlformats.org/officeDocument/2006/relationships/notesSlide" Target="/ppt/notesSlides/notesSlide6.xml" Id="R955d4cb8c0c846f9"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8c14535c58904a6f" /><Relationship Type="http://schemas.openxmlformats.org/officeDocument/2006/relationships/notesSlide" Target="/ppt/notesSlides/notesSlide7.xml" Id="R500eeb52a53e45fb"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380b6ace62de4b9c" /><Relationship Type="http://schemas.openxmlformats.org/officeDocument/2006/relationships/notesSlide" Target="/ppt/notesSlides/notesSlide8.xml" Id="Rb6fb3196dac24f0d"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ad0e0b8a3d734eb9" /><Relationship Type="http://schemas.openxmlformats.org/officeDocument/2006/relationships/notesSlide" Target="/ppt/notesSlides/notesSlide9.xml" Id="Rffc95bca29a3485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03244e8e53894949" /><Relationship Type="http://schemas.openxmlformats.org/officeDocument/2006/relationships/notesSlide" Target="/ppt/notesSlides/notesSlide10.xml" Id="R0e641c347078401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0ab8d2e7f2994057" /><Relationship Type="http://schemas.openxmlformats.org/officeDocument/2006/relationships/notesSlide" Target="/ppt/notesSlides/notesSlide11.xml" Id="Rdde970122cfb4c5d"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0a2dafddb0d9437f" /><Relationship Type="http://schemas.openxmlformats.org/officeDocument/2006/relationships/notesSlide" Target="/ppt/notesSlides/notesSlide12.xml" Id="Reab400064ff34cc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c3105e669bfb41dc" /><Relationship Type="http://schemas.openxmlformats.org/officeDocument/2006/relationships/notesSlide" Target="/ppt/notesSlides/notesSlide13.xml" Id="R518affbcd42d4b5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301450eaaf604d0c" /><Relationship Type="http://schemas.openxmlformats.org/officeDocument/2006/relationships/notesSlide" Target="/ppt/notesSlides/notesSlide14.xml" Id="R6cf83f835c1840b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2b586f919a844761" /><Relationship Type="http://schemas.openxmlformats.org/officeDocument/2006/relationships/notesSlide" Target="/ppt/notesSlides/notesSlide15.xml" Id="Rfd575ee0f9db4eea"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以賽亞書第58章</a:t>
            </a:r>
          </a:p>
          <a:p xmlns:a="http://schemas.openxmlformats.org/drawingml/2006/main">
            <a:pPr algn="ctr">
              <a:buNone/>
            </a:pPr>
            <a:r>
              <a:rPr sz="2000">
                <a:solidFill>
                  <a:srgbClr val="FFFFFF"/>
                </a:solidFill>
                <a:latin typeface="Georgia"/>
                <a:ea typeface="Georgia"/>
                <a:cs typeface="Georgia"/>
              </a:rPr>
              <a:t>Isaiah 58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58:1  |  Isaiah 58:1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你要大聲喊叫，不可止息； 揚起聲來，好像吹角。 向我百姓說明他們的過犯； 向雅各家說明他們的罪惡。</a:t>
            </a:r>
          </a:p>
          <a:p xmlns:a="http://schemas.openxmlformats.org/drawingml/2006/main">
            <a:pPr algn="ctr">
              <a:buNone/>
            </a:pPr>
            <a:r>
              <a:rPr sz="2400">
                <a:solidFill>
                  <a:srgbClr val="FFFFFF"/>
                </a:solidFill>
                <a:latin typeface="Georgia"/>
                <a:ea typeface="Georgia"/>
                <a:cs typeface="Georgia"/>
              </a:rPr>
              <a:t>Cry aloud, spare not, lift up thy voice like a trumpet, and shew my people their transgression, and the house of Jacob their sins.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58:2  |  Isaiah 58:2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他們天天尋求我， 樂意明白我的道， 好像行義的國民， 不離棄他們神的典章， 向我求問公義的判語， 喜悅親近神。</a:t>
            </a:r>
          </a:p>
          <a:p xmlns:a="http://schemas.openxmlformats.org/drawingml/2006/main">
            <a:pPr algn="ctr">
              <a:buNone/>
            </a:pPr>
            <a:r>
              <a:rPr sz="2100">
                <a:solidFill>
                  <a:srgbClr val="FFFFFF"/>
                </a:solidFill>
                <a:latin typeface="Georgia"/>
                <a:ea typeface="Georgia"/>
                <a:cs typeface="Georgia"/>
              </a:rPr>
              <a:t>Yet they seek me daily, and delight to know my ways, as a nation that did righteousness, and forsook not the ordinance of their God: they ask of me the ordinances of justice; they take delight in approaching to God.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58:3  |  Isaiah 58:3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他們說：我們禁食，你為何不看見呢？ 我們刻苦己心，你為何不理會呢？ 看哪，你們禁食的日子仍求利益， 勒逼人為你們做苦工。</a:t>
            </a:r>
          </a:p>
          <a:p xmlns:a="http://schemas.openxmlformats.org/drawingml/2006/main">
            <a:pPr algn="ctr">
              <a:buNone/>
            </a:pPr>
            <a:r>
              <a:rPr sz="2100">
                <a:solidFill>
                  <a:srgbClr val="FFFFFF"/>
                </a:solidFill>
                <a:latin typeface="Georgia"/>
                <a:ea typeface="Georgia"/>
                <a:cs typeface="Georgia"/>
              </a:rPr>
              <a:t>Wherefore have we fasted, say they, and thou seest not? wherefore have we afflicted our soul, and thou takest no knowledge? Behold, in the day of your fast ye find pleasure, and exact all your labours.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58:4  |  Isaiah 58:4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你們禁食，卻互相爭競， 以凶惡的拳頭打人。 你們今日禁食， 不得使你們的聲音聽聞於上。</a:t>
            </a:r>
          </a:p>
          <a:p xmlns:a="http://schemas.openxmlformats.org/drawingml/2006/main">
            <a:pPr algn="ctr">
              <a:buNone/>
            </a:pPr>
            <a:r>
              <a:rPr sz="2100">
                <a:solidFill>
                  <a:srgbClr val="FFFFFF"/>
                </a:solidFill>
                <a:latin typeface="Georgia"/>
                <a:ea typeface="Georgia"/>
                <a:cs typeface="Georgia"/>
              </a:rPr>
              <a:t>Behold, ye fast for strife and debate, and to smite with the fist of wickedness: ye shall not fast as ye do this day, to make your voice to be heard on high.</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58:5  |  Isaiah 58:5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這樣禁食豈是我所揀選、 使人刻苦己心的日子嗎？ 豈是叫人垂頭像葦子， 用麻布和爐灰鋪在他以下嗎？ 你這可稱為禁食、為耶和華所悅納的日子嗎？</a:t>
            </a:r>
          </a:p>
          <a:p xmlns:a="http://schemas.openxmlformats.org/drawingml/2006/main">
            <a:pPr algn="ctr">
              <a:buNone/>
            </a:pPr>
            <a:r>
              <a:rPr sz="1800">
                <a:solidFill>
                  <a:srgbClr val="FFFFFF"/>
                </a:solidFill>
                <a:latin typeface="Georgia"/>
                <a:ea typeface="Georgia"/>
                <a:cs typeface="Georgia"/>
              </a:rPr>
              <a:t>Is it such a fast that I have chosen? a day for a man to afflict his soul? is it to bow down his head as a bulrush, and to spread sackcloth and ashes under him? wilt thou call this a fast, and an acceptable day to the LORD?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58:6  |  Isaiah 58:6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我所揀選的禁食不是要鬆開凶惡的繩， 解下軛上的索， 使被欺壓的得自由， 折斷一切的軛嗎？</a:t>
            </a:r>
          </a:p>
          <a:p xmlns:a="http://schemas.openxmlformats.org/drawingml/2006/main">
            <a:pPr algn="ctr">
              <a:buNone/>
            </a:pPr>
            <a:r>
              <a:rPr sz="2100">
                <a:solidFill>
                  <a:srgbClr val="FFFFFF"/>
                </a:solidFill>
                <a:latin typeface="Georgia"/>
                <a:ea typeface="Georgia"/>
                <a:cs typeface="Georgia"/>
              </a:rPr>
              <a:t>Is not this the fast that I have chosen? to loose the bands of wickedness, to undo the heavy burdens, and to let the oppressed go free, and that ye break every yoke?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58:7  |  Isaiah 58:7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不是要把你的餅分給飢餓的人， 將飄流的窮人接到你家中， 見赤身的給他[衣服]遮體， 顧恤自己的骨肉而不掩藏嗎？</a:t>
            </a:r>
          </a:p>
          <a:p xmlns:a="http://schemas.openxmlformats.org/drawingml/2006/main">
            <a:pPr algn="ctr">
              <a:buNone/>
            </a:pPr>
            <a:r>
              <a:rPr sz="2100">
                <a:solidFill>
                  <a:srgbClr val="FFFFFF"/>
                </a:solidFill>
                <a:latin typeface="Georgia"/>
                <a:ea typeface="Georgia"/>
                <a:cs typeface="Georgia"/>
              </a:rPr>
              <a:t>Is it not to deal thy bread to the hungry, and that thou bring the poor that are cast out to thy house? when thou seest the naked, that thou cover him; and that thou hide not thyself from thine own flesh?</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58:8  |  Isaiah 58:8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這樣，你的光就必發現如早晨的光； 你所得的醫治要速速發明。 你的公義必在你前面行； 耶和華的榮光必作你的後盾。</a:t>
            </a:r>
          </a:p>
          <a:p xmlns:a="http://schemas.openxmlformats.org/drawingml/2006/main">
            <a:pPr algn="ctr">
              <a:buNone/>
            </a:pPr>
            <a:r>
              <a:rPr sz="2100">
                <a:solidFill>
                  <a:srgbClr val="FFFFFF"/>
                </a:solidFill>
                <a:latin typeface="Georgia"/>
                <a:ea typeface="Georgia"/>
                <a:cs typeface="Georgia"/>
              </a:rPr>
              <a:t>Then shall thy light break forth as the morning, and thine health shall spring forth speedily: and thy righteousness shall go before thee; the glory of the LORD shall be thy rereward.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58:9  |  Isaiah 58:9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那時你求告，耶和華必應允； 你呼求，他必說：我在這裏。 你若從你中間除掉[重]軛 和指摘人的指頭，並發惡言的事，</a:t>
            </a:r>
          </a:p>
          <a:p xmlns:a="http://schemas.openxmlformats.org/drawingml/2006/main">
            <a:pPr algn="ctr">
              <a:buNone/>
            </a:pPr>
            <a:r>
              <a:rPr sz="2100">
                <a:solidFill>
                  <a:srgbClr val="FFFFFF"/>
                </a:solidFill>
                <a:latin typeface="Georgia"/>
                <a:ea typeface="Georgia"/>
                <a:cs typeface="Georgia"/>
              </a:rPr>
              <a:t>Then shalt thou call, and the LORD shall answer; thou shalt cry, and he shall say, Here I am. If thou take away from the midst of thee the yoke, the putting forth of the finger, and speaking vanity;</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58:10  |  Isaiah 58:10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你心若向飢餓的人發憐憫， 使困苦的人得滿足， 你的光就必在黑暗中發現； 你的幽暗必變如正午。</a:t>
            </a:r>
          </a:p>
          <a:p xmlns:a="http://schemas.openxmlformats.org/drawingml/2006/main">
            <a:pPr algn="ctr">
              <a:buNone/>
            </a:pPr>
            <a:r>
              <a:rPr sz="2100">
                <a:solidFill>
                  <a:srgbClr val="FFFFFF"/>
                </a:solidFill>
                <a:latin typeface="Georgia"/>
                <a:ea typeface="Georgia"/>
                <a:cs typeface="Georgia"/>
              </a:rPr>
              <a:t>And if thou draw out thy soul to the hungry, and satisfy the afflicted soul; then shall thy light rise in obscurity, and thy darkness be as the noonday:</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58:11  |  Isaiah 58:11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耶和華也必時常引導你， 在乾旱之地使你心滿意足， 骨頭強壯。 你必像澆灌的園子， 又像水流不絕的泉源。</a:t>
            </a:r>
          </a:p>
          <a:p xmlns:a="http://schemas.openxmlformats.org/drawingml/2006/main">
            <a:pPr algn="ctr">
              <a:buNone/>
            </a:pPr>
            <a:r>
              <a:rPr sz="2100">
                <a:solidFill>
                  <a:srgbClr val="FFFFFF"/>
                </a:solidFill>
                <a:latin typeface="Georgia"/>
                <a:ea typeface="Georgia"/>
                <a:cs typeface="Georgia"/>
              </a:rPr>
              <a:t>And the LORD shall guide thee continually, and satisfy thy soul in drought, and make fat thy bones: and thou shalt be like a watered garden, and like a spring of water, whose waters fail not.</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58:12  |  Isaiah 58:12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那些出於你的人必修造久已荒廢之處； 你要建立[拆毀]累代的根基。 你必稱為補破口的， 和重修路徑與人居住的。</a:t>
            </a:r>
          </a:p>
          <a:p xmlns:a="http://schemas.openxmlformats.org/drawingml/2006/main">
            <a:pPr algn="ctr">
              <a:buNone/>
            </a:pPr>
            <a:r>
              <a:rPr sz="2100">
                <a:solidFill>
                  <a:srgbClr val="FFFFFF"/>
                </a:solidFill>
                <a:latin typeface="Georgia"/>
                <a:ea typeface="Georgia"/>
                <a:cs typeface="Georgia"/>
              </a:rPr>
              <a:t>And they that shall be of thee shall build the old waste places: thou shalt raise up the foundations of many generations; and thou shalt be called, The repairer of the breach, The restorer of paths to dwell in.</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58:13  |  Isaiah 58:13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你若在安息日掉轉你的腳步， 在我聖日不以[操作]為喜樂， 稱安息日為可喜樂的， 稱耶和華的聖日為可尊重的； 而且尊敬這日， 不辦自己的私事， 不隨自己的私意， 不說自己的私話，</a:t>
            </a:r>
          </a:p>
          <a:p xmlns:a="http://schemas.openxmlformats.org/drawingml/2006/main">
            <a:pPr algn="ctr">
              <a:buNone/>
            </a:pPr>
            <a:r>
              <a:rPr sz="1800">
                <a:solidFill>
                  <a:srgbClr val="FFFFFF"/>
                </a:solidFill>
                <a:latin typeface="Georgia"/>
                <a:ea typeface="Georgia"/>
                <a:cs typeface="Georgia"/>
              </a:rPr>
              <a:t>If thou turn away thy foot from the sabbath, from doing thy pleasure on my holy day; and call the sabbath a delight, the holy of the LORD, honourable; and shalt honour him, not doing thine own ways, nor finding thine own pleasure, nor speaking thine own words: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58:14  |  Isaiah 58:14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你就以耶和華為樂。 耶和華要使你乘駕地的高處， 又以你祖雅各的產業養育你。 這是耶和華親口說的。</a:t>
            </a:r>
          </a:p>
          <a:p xmlns:a="http://schemas.openxmlformats.org/drawingml/2006/main">
            <a:pPr algn="ctr">
              <a:buNone/>
            </a:pPr>
            <a:r>
              <a:rPr sz="2100">
                <a:solidFill>
                  <a:srgbClr val="FFFFFF"/>
                </a:solidFill>
                <a:latin typeface="Georgia"/>
                <a:ea typeface="Georgia"/>
                <a:cs typeface="Georgia"/>
              </a:rPr>
              <a:t>Then shalt thou delight thyself in the LORD; and I will cause thee to ride upon the high places of the earth, and feed thee with the heritage of Jacob thy father: for the mouth of the LORD hath spoken it.</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2026-08-30T03:59:36.9710000Z</dcterms:created>
  <dcterms:modified xsi:type="dcterms:W3CDTF">2026-08-30T03:59:36.9710000Z</dcterms:modified>
</coreProperties>
</file>