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6d69472cc1945b1" /><Relationship Type="http://schemas.openxmlformats.org/officeDocument/2006/relationships/extended-properties" Target="/docProps/app.xml" Id="Rf05048eb2fbd4bf7" /><Relationship Type="http://schemas.openxmlformats.org/officeDocument/2006/relationships/officeDocument" Target="/ppt/presentation.xml" Id="Ra264c8f56b2a49a6" /></Relationships>
</file>

<file path=ppt/presentation.xml><?xml version="1.0" encoding="utf-8"?>
<p:presentation xmlns:p="http://schemas.openxmlformats.org/presentationml/2006/main">
  <p:sldMasterIdLst>
    <p:sldMasterId xmlns:r="http://schemas.openxmlformats.org/officeDocument/2006/relationships" id="2147483648" r:id="R165bfb33dea842b7"/>
  </p:sldMasterIdLst>
  <p:notesMasterIdLst>
    <p:notesMasterId xmlns:r="http://schemas.openxmlformats.org/officeDocument/2006/relationships" r:id="Rd30e475d5c184675"/>
  </p:notesMasterIdLst>
  <p:sldIdLst>
    <p:sldId xmlns:r="http://schemas.openxmlformats.org/officeDocument/2006/relationships" id="256" r:id="Re3fb66521c31447a"/>
    <p:sldId xmlns:r="http://schemas.openxmlformats.org/officeDocument/2006/relationships" id="257" r:id="R1d9f18aedb624f29"/>
    <p:sldId xmlns:r="http://schemas.openxmlformats.org/officeDocument/2006/relationships" id="258" r:id="Re168107ead3d4418"/>
    <p:sldId xmlns:r="http://schemas.openxmlformats.org/officeDocument/2006/relationships" id="259" r:id="R478bea39bb124308"/>
    <p:sldId xmlns:r="http://schemas.openxmlformats.org/officeDocument/2006/relationships" id="260" r:id="R646a6dba218c4ee0"/>
    <p:sldId xmlns:r="http://schemas.openxmlformats.org/officeDocument/2006/relationships" id="261" r:id="Rcb8d7deb341f45a9"/>
    <p:sldId xmlns:r="http://schemas.openxmlformats.org/officeDocument/2006/relationships" id="262" r:id="Rb23c4adf48c14d69"/>
    <p:sldId xmlns:r="http://schemas.openxmlformats.org/officeDocument/2006/relationships" id="263" r:id="Rce050afcfca14261"/>
    <p:sldId xmlns:r="http://schemas.openxmlformats.org/officeDocument/2006/relationships" id="264" r:id="R0133ca7f2f464a65"/>
    <p:sldId xmlns:r="http://schemas.openxmlformats.org/officeDocument/2006/relationships" id="265" r:id="Rb8443cac122445a1"/>
    <p:sldId xmlns:r="http://schemas.openxmlformats.org/officeDocument/2006/relationships" id="266" r:id="R28916bdd6996423a"/>
    <p:sldId xmlns:r="http://schemas.openxmlformats.org/officeDocument/2006/relationships" id="267" r:id="R4f5b83dbf53b4390"/>
    <p:sldId xmlns:r="http://schemas.openxmlformats.org/officeDocument/2006/relationships" id="268" r:id="R4fb64e8f3ec249e4"/>
    <p:sldId xmlns:r="http://schemas.openxmlformats.org/officeDocument/2006/relationships" id="269" r:id="Rfc00b30165a34bcf"/>
    <p:sldId xmlns:r="http://schemas.openxmlformats.org/officeDocument/2006/relationships" id="270" r:id="R790f14267dc74e44"/>
    <p:sldId xmlns:r="http://schemas.openxmlformats.org/officeDocument/2006/relationships" id="271" r:id="R5b723edc68fc4a07"/>
    <p:sldId xmlns:r="http://schemas.openxmlformats.org/officeDocument/2006/relationships" id="272" r:id="R994936c9fb77436b"/>
    <p:sldId xmlns:r="http://schemas.openxmlformats.org/officeDocument/2006/relationships" id="273" r:id="Rf0dfda0e08624d49"/>
    <p:sldId xmlns:r="http://schemas.openxmlformats.org/officeDocument/2006/relationships" id="274" r:id="R1d096f8674b24ffb"/>
    <p:sldId xmlns:r="http://schemas.openxmlformats.org/officeDocument/2006/relationships" id="275" r:id="Rb91f160268c34fab"/>
    <p:sldId xmlns:r="http://schemas.openxmlformats.org/officeDocument/2006/relationships" id="276" r:id="Rd4f86338bafa48a3"/>
    <p:sldId xmlns:r="http://schemas.openxmlformats.org/officeDocument/2006/relationships" id="277" r:id="R10f53476737e424f"/>
    <p:sldId xmlns:r="http://schemas.openxmlformats.org/officeDocument/2006/relationships" id="278" r:id="Ra63cc9984936494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adcbefb8e6a4280" /><Relationship Type="http://schemas.openxmlformats.org/officeDocument/2006/relationships/slideMaster" Target="/ppt/slideMasters/slideMaster1.xml" Id="R165bfb33dea842b7" /><Relationship Type="http://schemas.openxmlformats.org/officeDocument/2006/relationships/notesMaster" Target="/ppt/notesMasters/notesMaster1.xml" Id="Rd30e475d5c184675" /><Relationship Type="http://schemas.openxmlformats.org/officeDocument/2006/relationships/presProps" Target="/ppt/presProps.xml" Id="R9c91d46b6500479f" /><Relationship Type="http://schemas.openxmlformats.org/officeDocument/2006/relationships/tableStyles" Target="/ppt/tableStyles.xml" Id="R161c39ede5ea4b69" /><Relationship Type="http://schemas.openxmlformats.org/officeDocument/2006/relationships/slide" Target="/ppt/slides/slide1.xml" Id="Re3fb66521c31447a" /><Relationship Type="http://schemas.openxmlformats.org/officeDocument/2006/relationships/slide" Target="/ppt/slides/slide2.xml" Id="R1d9f18aedb624f29" /><Relationship Type="http://schemas.openxmlformats.org/officeDocument/2006/relationships/slide" Target="/ppt/slides/slide3.xml" Id="Re168107ead3d4418" /><Relationship Type="http://schemas.openxmlformats.org/officeDocument/2006/relationships/slide" Target="/ppt/slides/slide4.xml" Id="R478bea39bb124308" /><Relationship Type="http://schemas.openxmlformats.org/officeDocument/2006/relationships/slide" Target="/ppt/slides/slide5.xml" Id="R646a6dba218c4ee0" /><Relationship Type="http://schemas.openxmlformats.org/officeDocument/2006/relationships/slide" Target="/ppt/slides/slide6.xml" Id="Rcb8d7deb341f45a9" /><Relationship Type="http://schemas.openxmlformats.org/officeDocument/2006/relationships/slide" Target="/ppt/slides/slide7.xml" Id="Rb23c4adf48c14d69" /><Relationship Type="http://schemas.openxmlformats.org/officeDocument/2006/relationships/slide" Target="/ppt/slides/slide8.xml" Id="Rce050afcfca14261" /><Relationship Type="http://schemas.openxmlformats.org/officeDocument/2006/relationships/slide" Target="/ppt/slides/slide9.xml" Id="R0133ca7f2f464a65" /><Relationship Type="http://schemas.openxmlformats.org/officeDocument/2006/relationships/slide" Target="/ppt/slides/slide10.xml" Id="Rb8443cac122445a1" /><Relationship Type="http://schemas.openxmlformats.org/officeDocument/2006/relationships/slide" Target="/ppt/slides/slide11.xml" Id="R28916bdd6996423a" /><Relationship Type="http://schemas.openxmlformats.org/officeDocument/2006/relationships/slide" Target="/ppt/slides/slide12.xml" Id="R4f5b83dbf53b4390" /><Relationship Type="http://schemas.openxmlformats.org/officeDocument/2006/relationships/slide" Target="/ppt/slides/slide13.xml" Id="R4fb64e8f3ec249e4" /><Relationship Type="http://schemas.openxmlformats.org/officeDocument/2006/relationships/slide" Target="/ppt/slides/slide14.xml" Id="Rfc00b30165a34bcf" /><Relationship Type="http://schemas.openxmlformats.org/officeDocument/2006/relationships/slide" Target="/ppt/slides/slide15.xml" Id="R790f14267dc74e44" /><Relationship Type="http://schemas.openxmlformats.org/officeDocument/2006/relationships/slide" Target="/ppt/slides/slide16.xml" Id="R5b723edc68fc4a07" /><Relationship Type="http://schemas.openxmlformats.org/officeDocument/2006/relationships/slide" Target="/ppt/slides/slide17.xml" Id="R994936c9fb77436b" /><Relationship Type="http://schemas.openxmlformats.org/officeDocument/2006/relationships/slide" Target="/ppt/slides/slide18.xml" Id="Rf0dfda0e08624d49" /><Relationship Type="http://schemas.openxmlformats.org/officeDocument/2006/relationships/slide" Target="/ppt/slides/slide19.xml" Id="R1d096f8674b24ffb" /><Relationship Type="http://schemas.openxmlformats.org/officeDocument/2006/relationships/slide" Target="/ppt/slides/slide20.xml" Id="Rb91f160268c34fab" /><Relationship Type="http://schemas.openxmlformats.org/officeDocument/2006/relationships/slide" Target="/ppt/slides/slide21.xml" Id="Rd4f86338bafa48a3" /><Relationship Type="http://schemas.openxmlformats.org/officeDocument/2006/relationships/slide" Target="/ppt/slides/slide22.xml" Id="R10f53476737e424f" /><Relationship Type="http://schemas.openxmlformats.org/officeDocument/2006/relationships/slide" Target="/ppt/slides/slide23.xml" Id="Ra63cc9984936494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b3dc4badc024c1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d5df872738d477a" /><Relationship Type="http://schemas.openxmlformats.org/officeDocument/2006/relationships/notesMaster" Target="/ppt/notesMasters/notesMaster1.xml" Id="Ree69936ded5c429a" /></Relationships>
</file>

<file path=ppt/notesSlides/_rels/notesSlide2.xml.rels>&#65279;<?xml version="1.0" encoding="utf-8"?><Relationships xmlns="http://schemas.openxmlformats.org/package/2006/relationships"><Relationship Type="http://schemas.openxmlformats.org/officeDocument/2006/relationships/slide" Target="/ppt/slides/slide2.xml" Id="R628eb5fa220c4798" /><Relationship Type="http://schemas.openxmlformats.org/officeDocument/2006/relationships/notesMaster" Target="/ppt/notesMasters/notesMaster1.xml" Id="Ra0f21fb4887d4a0f" /></Relationships>
</file>

<file path=ppt/notesSlides/_rels/notesSlide3.xml.rels>&#65279;<?xml version="1.0" encoding="utf-8"?><Relationships xmlns="http://schemas.openxmlformats.org/package/2006/relationships"><Relationship Type="http://schemas.openxmlformats.org/officeDocument/2006/relationships/slide" Target="/ppt/slides/slide3.xml" Id="Rb2afb870fab84bb5" /><Relationship Type="http://schemas.openxmlformats.org/officeDocument/2006/relationships/notesMaster" Target="/ppt/notesMasters/notesMaster1.xml" Id="R2345d0172bff43da" /></Relationships>
</file>

<file path=ppt/notesSlides/_rels/notesSlide4.xml.rels>&#65279;<?xml version="1.0" encoding="utf-8"?><Relationships xmlns="http://schemas.openxmlformats.org/package/2006/relationships"><Relationship Type="http://schemas.openxmlformats.org/officeDocument/2006/relationships/slide" Target="/ppt/slides/slide4.xml" Id="R28c0bf276b7541ca" /><Relationship Type="http://schemas.openxmlformats.org/officeDocument/2006/relationships/notesMaster" Target="/ppt/notesMasters/notesMaster1.xml" Id="R61061f6b075c4a75" /></Relationships>
</file>

<file path=ppt/notesSlides/_rels/notesSlide5.xml.rels>&#65279;<?xml version="1.0" encoding="utf-8"?><Relationships xmlns="http://schemas.openxmlformats.org/package/2006/relationships"><Relationship Type="http://schemas.openxmlformats.org/officeDocument/2006/relationships/slide" Target="/ppt/slides/slide5.xml" Id="R77056d98a70044ea" /><Relationship Type="http://schemas.openxmlformats.org/officeDocument/2006/relationships/notesMaster" Target="/ppt/notesMasters/notesMaster1.xml" Id="R7a0c18dbced840e5" /></Relationships>
</file>

<file path=ppt/notesSlides/_rels/notesSlide6.xml.rels>&#65279;<?xml version="1.0" encoding="utf-8"?><Relationships xmlns="http://schemas.openxmlformats.org/package/2006/relationships"><Relationship Type="http://schemas.openxmlformats.org/officeDocument/2006/relationships/slide" Target="/ppt/slides/slide6.xml" Id="R3876829f830348b4" /><Relationship Type="http://schemas.openxmlformats.org/officeDocument/2006/relationships/notesMaster" Target="/ppt/notesMasters/notesMaster1.xml" Id="R9f8dd07ce2ff432c" /></Relationships>
</file>

<file path=ppt/notesSlides/_rels/notesSlide7.xml.rels>&#65279;<?xml version="1.0" encoding="utf-8"?><Relationships xmlns="http://schemas.openxmlformats.org/package/2006/relationships"><Relationship Type="http://schemas.openxmlformats.org/officeDocument/2006/relationships/slide" Target="/ppt/slides/slide7.xml" Id="R3173d08ca7fc48ce" /><Relationship Type="http://schemas.openxmlformats.org/officeDocument/2006/relationships/notesMaster" Target="/ppt/notesMasters/notesMaster1.xml" Id="R4bbd0dba625a4b95" /></Relationships>
</file>

<file path=ppt/notesSlides/_rels/notesSlide8.xml.rels>&#65279;<?xml version="1.0" encoding="utf-8"?><Relationships xmlns="http://schemas.openxmlformats.org/package/2006/relationships"><Relationship Type="http://schemas.openxmlformats.org/officeDocument/2006/relationships/slide" Target="/ppt/slides/slide8.xml" Id="Rc478fe0dff6f42ef" /><Relationship Type="http://schemas.openxmlformats.org/officeDocument/2006/relationships/notesMaster" Target="/ppt/notesMasters/notesMaster1.xml" Id="Rd07a92f03c9849a3" /></Relationships>
</file>

<file path=ppt/notesSlides/_rels/notesSlide9.xml.rels>&#65279;<?xml version="1.0" encoding="utf-8"?><Relationships xmlns="http://schemas.openxmlformats.org/package/2006/relationships"><Relationship Type="http://schemas.openxmlformats.org/officeDocument/2006/relationships/slide" Target="/ppt/slides/slide9.xml" Id="Rddaf4019376c420d" /><Relationship Type="http://schemas.openxmlformats.org/officeDocument/2006/relationships/notesMaster" Target="/ppt/notesMasters/notesMaster1.xml" Id="R7c6001d3792946e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3d26546df504a10" /><Relationship Type="http://schemas.openxmlformats.org/officeDocument/2006/relationships/notesMaster" Target="/ppt/notesMasters/notesMaster1.xml" Id="Rcb86bd0114a84f2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15eba9478404335" /><Relationship Type="http://schemas.openxmlformats.org/officeDocument/2006/relationships/notesMaster" Target="/ppt/notesMasters/notesMaster1.xml" Id="Rb612e9438e92445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84ae3524d754c6e" /><Relationship Type="http://schemas.openxmlformats.org/officeDocument/2006/relationships/notesMaster" Target="/ppt/notesMasters/notesMaster1.xml" Id="Rfe280939d3e14fa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7cb6277e0374d59" /><Relationship Type="http://schemas.openxmlformats.org/officeDocument/2006/relationships/notesMaster" Target="/ppt/notesMasters/notesMaster1.xml" Id="R0973446e543c4a2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0e7a48de7854118" /><Relationship Type="http://schemas.openxmlformats.org/officeDocument/2006/relationships/notesMaster" Target="/ppt/notesMasters/notesMaster1.xml" Id="R43d69e4de6944e3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bb11df38fdf43a8" /><Relationship Type="http://schemas.openxmlformats.org/officeDocument/2006/relationships/notesMaster" Target="/ppt/notesMasters/notesMaster1.xml" Id="Rd8389a6828ee44c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11464955d5db4fb5" /><Relationship Type="http://schemas.openxmlformats.org/officeDocument/2006/relationships/notesMaster" Target="/ppt/notesMasters/notesMaster1.xml" Id="R6f7253a7d7a24c5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74bafc0301849f7" /><Relationship Type="http://schemas.openxmlformats.org/officeDocument/2006/relationships/notesMaster" Target="/ppt/notesMasters/notesMaster1.xml" Id="R2a1ae6021260406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ff4718f84f24990" /><Relationship Type="http://schemas.openxmlformats.org/officeDocument/2006/relationships/notesMaster" Target="/ppt/notesMasters/notesMaster1.xml" Id="R2207d6a82d0d4c51"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b2854fa35aa34581" /><Relationship Type="http://schemas.openxmlformats.org/officeDocument/2006/relationships/notesMaster" Target="/ppt/notesMasters/notesMaster1.xml" Id="Re519eddb2f83484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d62da0f96c94443" /><Relationship Type="http://schemas.openxmlformats.org/officeDocument/2006/relationships/notesMaster" Target="/ppt/notesMasters/notesMaster1.xml" Id="R5f3b5f47cb73445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a6cded67f6f74a59" /><Relationship Type="http://schemas.openxmlformats.org/officeDocument/2006/relationships/notesMaster" Target="/ppt/notesMasters/notesMaster1.xml" Id="Rba4ae71d94f04a6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66f93b28784f430d" /><Relationship Type="http://schemas.openxmlformats.org/officeDocument/2006/relationships/notesMaster" Target="/ppt/notesMasters/notesMaster1.xml" Id="Rf9bfff60814441a9"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ced89b57edf44814" /><Relationship Type="http://schemas.openxmlformats.org/officeDocument/2006/relationships/notesMaster" Target="/ppt/notesMasters/notesMaster1.xml" Id="R9452bf4ebe7b492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e0e3013dff24932" /><Relationship Type="http://schemas.openxmlformats.org/officeDocument/2006/relationships/image" Target="/ppt/media/image.png" Id="Rb44021602b5445f0" /><Relationship Type="http://schemas.openxmlformats.org/officeDocument/2006/relationships/image" Target="/ppt/media/image2.png" Id="R80e3555f385b487c" /><Relationship Type="http://schemas.openxmlformats.org/officeDocument/2006/relationships/image" Target="/ppt/media/image.jpeg" Id="R4f16a4aa1f10448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8bf7a33359346d4"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b44021602b5445f0"/>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80e3555f385b487c"/>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f16a4aa1f104485"/>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1e12ac3d3b84f92" /><Relationship Type="http://schemas.openxmlformats.org/officeDocument/2006/relationships/slideLayout" Target="/ppt/slideLayouts/slideLayout1.xml" Id="Rf0f91d04d3e84297" /><Relationship Type="http://schemas.openxmlformats.org/officeDocument/2006/relationships/slideLayout" Target="/ppt/slideLayouts/slideLayout2.xml" Id="R66015533b8b34e39"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0f91d04d3e84297"/>
    <p:sldLayoutId xmlns:r="http://schemas.openxmlformats.org/officeDocument/2006/relationships" id="2147483650" r:id="R66015533b8b34e39"/>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0152a9941d6b40a9" /><Relationship Type="http://schemas.openxmlformats.org/officeDocument/2006/relationships/notesSlide" Target="/ppt/notesSlides/notesSlide1.xml" Id="R6698222334884223"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51e84dcb90174f07" /><Relationship Type="http://schemas.openxmlformats.org/officeDocument/2006/relationships/notesSlide" Target="/ppt/notesSlides/notesSlide2.xml" Id="Rf776fbb8a8d5431d"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9778d04e5a1f4c16" /><Relationship Type="http://schemas.openxmlformats.org/officeDocument/2006/relationships/notesSlide" Target="/ppt/notesSlides/notesSlide3.xml" Id="R43254b7bee53467a"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8cd4fd97712415e" /><Relationship Type="http://schemas.openxmlformats.org/officeDocument/2006/relationships/notesSlide" Target="/ppt/notesSlides/notesSlide4.xml" Id="R8282b09586084545"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b4125e972c794aeb" /><Relationship Type="http://schemas.openxmlformats.org/officeDocument/2006/relationships/notesSlide" Target="/ppt/notesSlides/notesSlide5.xml" Id="R573d98e5fabb490e"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a50550bb2fe34e71" /><Relationship Type="http://schemas.openxmlformats.org/officeDocument/2006/relationships/notesSlide" Target="/ppt/notesSlides/notesSlide6.xml" Id="R87be55ae76174291"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f55fb4717cbd437e" /><Relationship Type="http://schemas.openxmlformats.org/officeDocument/2006/relationships/notesSlide" Target="/ppt/notesSlides/notesSlide7.xml" Id="R5ffce7a76c204bba"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462d79172c0b49cf" /><Relationship Type="http://schemas.openxmlformats.org/officeDocument/2006/relationships/notesSlide" Target="/ppt/notesSlides/notesSlide8.xml" Id="R1ea126cb6fe942e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bc720a6c68ef4aba" /><Relationship Type="http://schemas.openxmlformats.org/officeDocument/2006/relationships/notesSlide" Target="/ppt/notesSlides/notesSlide9.xml" Id="R3be754642bb9475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7c2df76ea4741e9" /><Relationship Type="http://schemas.openxmlformats.org/officeDocument/2006/relationships/notesSlide" Target="/ppt/notesSlides/notesSlide10.xml" Id="Rcefdcbac248e449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2236f9a7f9594b81" /><Relationship Type="http://schemas.openxmlformats.org/officeDocument/2006/relationships/notesSlide" Target="/ppt/notesSlides/notesSlide11.xml" Id="Rfc0e74e7ecec432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feb64b1659d742ed" /><Relationship Type="http://schemas.openxmlformats.org/officeDocument/2006/relationships/notesSlide" Target="/ppt/notesSlides/notesSlide12.xml" Id="R3d5e2d2746fa462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f90d88e4005849fc" /><Relationship Type="http://schemas.openxmlformats.org/officeDocument/2006/relationships/notesSlide" Target="/ppt/notesSlides/notesSlide13.xml" Id="R4c213aad7e52441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d14bf67a6bd840fc" /><Relationship Type="http://schemas.openxmlformats.org/officeDocument/2006/relationships/notesSlide" Target="/ppt/notesSlides/notesSlide14.xml" Id="Rd0f8e4c7f1de47a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072a6aa32d6c4fc9" /><Relationship Type="http://schemas.openxmlformats.org/officeDocument/2006/relationships/notesSlide" Target="/ppt/notesSlides/notesSlide15.xml" Id="R3ee80cd3916d4c3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afbc9dfbc3c149a6" /><Relationship Type="http://schemas.openxmlformats.org/officeDocument/2006/relationships/notesSlide" Target="/ppt/notesSlides/notesSlide16.xml" Id="R16286d0d6c354987"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e9041520539a4fd6" /><Relationship Type="http://schemas.openxmlformats.org/officeDocument/2006/relationships/notesSlide" Target="/ppt/notesSlides/notesSlide17.xml" Id="R00e0a0dc38cd495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609b262bf0814696" /><Relationship Type="http://schemas.openxmlformats.org/officeDocument/2006/relationships/notesSlide" Target="/ppt/notesSlides/notesSlide18.xml" Id="R4eb370e552cd495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d0c9d45aa1e14d13" /><Relationship Type="http://schemas.openxmlformats.org/officeDocument/2006/relationships/notesSlide" Target="/ppt/notesSlides/notesSlide19.xml" Id="R01208a74c59c4d9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d255c32eaae3428f" /><Relationship Type="http://schemas.openxmlformats.org/officeDocument/2006/relationships/notesSlide" Target="/ppt/notesSlides/notesSlide20.xml" Id="R2754d6f8638e4c71"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f21853ac8c544ea1" /><Relationship Type="http://schemas.openxmlformats.org/officeDocument/2006/relationships/notesSlide" Target="/ppt/notesSlides/notesSlide21.xml" Id="R60d35261eea046dc"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428d23123d984304" /><Relationship Type="http://schemas.openxmlformats.org/officeDocument/2006/relationships/notesSlide" Target="/ppt/notesSlides/notesSlide22.xml" Id="R985f8ce76832434c"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65e39fdb46214a37" /><Relationship Type="http://schemas.openxmlformats.org/officeDocument/2006/relationships/notesSlide" Target="/ppt/notesSlides/notesSlide23.xml" Id="R20bae5a70ea647c9"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耶利米哀歌第1章</a:t>
            </a:r>
          </a:p>
          <a:p xmlns:a="http://schemas.openxmlformats.org/drawingml/2006/main">
            <a:pPr algn="ctr">
              <a:buNone/>
            </a:pPr>
            <a:r>
              <a:rPr sz="2000">
                <a:solidFill>
                  <a:srgbClr val="FFFFFF"/>
                </a:solidFill>
                <a:latin typeface="Georgia"/>
                <a:ea typeface="Georgia"/>
                <a:cs typeface="Georgia"/>
              </a:rPr>
              <a:t>Lamentations 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耶利米哀歌 1:1  |  Lamentations 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先前滿有人民的城， 現在何竟獨坐！ 先前在列國中為大的， 現在竟如寡婦； 先前在諸省中為王后的， 現在成為進貢的。</a:t>
            </a:r>
          </a:p>
          <a:p xmlns:a="http://schemas.openxmlformats.org/drawingml/2006/main">
            <a:pPr algn="ctr">
              <a:buNone/>
            </a:pPr>
            <a:r>
              <a:rPr sz="2100">
                <a:solidFill>
                  <a:srgbClr val="FFFFFF"/>
                </a:solidFill>
                <a:latin typeface="Georgia"/>
                <a:ea typeface="Georgia"/>
                <a:cs typeface="Georgia"/>
              </a:rPr>
              <a:t>How doth the city sit solitary, that was full of people! how is she become as a widow! she that was great among the nations, and princess among the provinces, how is she become tributary!</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耶利米哀歌 1:2  |  Lamentations 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她夜間痛哭，淚流滿腮； 在一切所親愛的中間沒有一個安慰她的。 她的朋友都以詭詐待她， 成為她的仇敵。</a:t>
            </a:r>
          </a:p>
          <a:p xmlns:a="http://schemas.openxmlformats.org/drawingml/2006/main">
            <a:pPr algn="ctr">
              <a:buNone/>
            </a:pPr>
            <a:r>
              <a:rPr sz="2100">
                <a:solidFill>
                  <a:srgbClr val="FFFFFF"/>
                </a:solidFill>
                <a:latin typeface="Georgia"/>
                <a:ea typeface="Georgia"/>
                <a:cs typeface="Georgia"/>
              </a:rPr>
              <a:t>She weepeth sore in the night, and her tears are on her cheeks: among all her lovers she hath none to comfort her: all her friends have dealt treacherously with her, they are become her enemies.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耶利米哀歌 1:3  |  Lamentations 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猶大因遭遇苦難， 又因多服勞苦就遷到[外邦]。 她住在列國中，尋不着安息； 追逼她的都在狹窄之地將她追上。</a:t>
            </a:r>
          </a:p>
          <a:p xmlns:a="http://schemas.openxmlformats.org/drawingml/2006/main">
            <a:pPr algn="ctr">
              <a:buNone/>
            </a:pPr>
            <a:r>
              <a:rPr sz="2100">
                <a:solidFill>
                  <a:srgbClr val="FFFFFF"/>
                </a:solidFill>
                <a:latin typeface="Georgia"/>
                <a:ea typeface="Georgia"/>
                <a:cs typeface="Georgia"/>
              </a:rPr>
              <a:t>Judah is gone into captivity because of affliction, and because of great servitude: she dwelleth among the heathen, she findeth no rest: all her persecutors overtook her between the straits.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耶利米哀歌 1:4  |  Lamentations 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錫安的路徑因無人來守聖節就悲傷； 她的城門淒涼； 她的祭司歎息； 她的處女受艱難，自己也愁苦。</a:t>
            </a:r>
          </a:p>
          <a:p xmlns:a="http://schemas.openxmlformats.org/drawingml/2006/main">
            <a:pPr algn="ctr">
              <a:buNone/>
            </a:pPr>
            <a:r>
              <a:rPr sz="2100">
                <a:solidFill>
                  <a:srgbClr val="FFFFFF"/>
                </a:solidFill>
                <a:latin typeface="Georgia"/>
                <a:ea typeface="Georgia"/>
                <a:cs typeface="Georgia"/>
              </a:rPr>
              <a:t>The ways of Zion do mourn, because none come to the solemn feasts: all her gates are desolate: her priests sigh, her virgins are afflicted, and she is in bitterness.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耶利米哀歌 1:5  |  Lamentations 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她的敵人為首； 她的仇敵亨通； 因耶和華為她許多的罪過使她受苦； 她的孩童被敵人擄去。</a:t>
            </a:r>
          </a:p>
          <a:p xmlns:a="http://schemas.openxmlformats.org/drawingml/2006/main">
            <a:pPr algn="ctr">
              <a:buNone/>
            </a:pPr>
            <a:r>
              <a:rPr sz="2100">
                <a:solidFill>
                  <a:srgbClr val="FFFFFF"/>
                </a:solidFill>
                <a:latin typeface="Georgia"/>
                <a:ea typeface="Georgia"/>
                <a:cs typeface="Georgia"/>
              </a:rPr>
              <a:t>Her adversaries are the chief, her enemies prosper; for the LORD hath afflicted her for the multitude of her transgressions: her children are gone into captivity before the enemy.</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耶利米哀歌 1:6  |  Lamentations 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錫安城的威榮全都失去。 她的首領像找不着草場的鹿； 在追趕的人前無力行走。</a:t>
            </a:r>
          </a:p>
          <a:p xmlns:a="http://schemas.openxmlformats.org/drawingml/2006/main">
            <a:pPr algn="ctr">
              <a:buNone/>
            </a:pPr>
            <a:r>
              <a:rPr sz="2100">
                <a:solidFill>
                  <a:srgbClr val="FFFFFF"/>
                </a:solidFill>
                <a:latin typeface="Georgia"/>
                <a:ea typeface="Georgia"/>
                <a:cs typeface="Georgia"/>
              </a:rPr>
              <a:t>And from the daughter of Zion all her beauty is departed: her princes are become like harts that find no pasture, and they are gone without strength before the pursuer.</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耶利米哀歌 1:7  |  Lamentations 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耶路撒冷在困苦窘迫之時， 就追想古時一切的樂境。 她百姓落在敵人手中，無人救濟； 敵人看見，就因她的荒涼嗤笑。</a:t>
            </a:r>
          </a:p>
          <a:p xmlns:a="http://schemas.openxmlformats.org/drawingml/2006/main">
            <a:pPr algn="ctr">
              <a:buNone/>
            </a:pPr>
            <a:r>
              <a:rPr sz="1800">
                <a:solidFill>
                  <a:srgbClr val="FFFFFF"/>
                </a:solidFill>
                <a:latin typeface="Georgia"/>
                <a:ea typeface="Georgia"/>
                <a:cs typeface="Georgia"/>
              </a:rPr>
              <a:t>Jerusalem remembered in the days of her affliction and of her miseries all her pleasant things that she had in the days of old, when her people fell into the hand of the enemy, and none did help her: the adversaries saw her, and did mock at her sabbaths.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耶利米哀歌 1:8  |  Lamentations 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耶路撒冷大大犯罪， 所以成為不潔之物； 素來尊敬她的，見她赤露就都藐視她； 她自己也歎息退後。</a:t>
            </a:r>
          </a:p>
          <a:p xmlns:a="http://schemas.openxmlformats.org/drawingml/2006/main">
            <a:pPr algn="ctr">
              <a:buNone/>
            </a:pPr>
            <a:r>
              <a:rPr sz="2100">
                <a:solidFill>
                  <a:srgbClr val="FFFFFF"/>
                </a:solidFill>
                <a:latin typeface="Georgia"/>
                <a:ea typeface="Georgia"/>
                <a:cs typeface="Georgia"/>
              </a:rPr>
              <a:t>Jerusalem hath grievously sinned; therefore she is removed: all that honoured her despise her, because they have seen her nakedness: yea, she sigheth, and turneth backward.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耶利米哀歌 1:9  |  Lamentations 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她的污穢是在衣襟上； 她不思想自己的結局， 所以非常地敗落， 無人安慰她。 [她說]：耶和華啊，求你看我的苦難， 因為仇敵誇大。</a:t>
            </a:r>
          </a:p>
          <a:p xmlns:a="http://schemas.openxmlformats.org/drawingml/2006/main">
            <a:pPr algn="ctr">
              <a:buNone/>
            </a:pPr>
            <a:r>
              <a:rPr sz="2100">
                <a:solidFill>
                  <a:srgbClr val="FFFFFF"/>
                </a:solidFill>
                <a:latin typeface="Georgia"/>
                <a:ea typeface="Georgia"/>
                <a:cs typeface="Georgia"/>
              </a:rPr>
              <a:t>Her filthiness is in her skirts; she remembereth not her last end; therefore she came down wonderfully: she had no comforter. O LORD, behold my affliction: for the enemy hath magnified himself.</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耶利米哀歌 1:10  |  Lamentations 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敵人伸手，奪取她的美物； 她眼見外邦人進入她的聖所－ 論這外邦人，你曾吩咐不可入你的會中。</a:t>
            </a:r>
          </a:p>
          <a:p xmlns:a="http://schemas.openxmlformats.org/drawingml/2006/main">
            <a:pPr algn="ctr">
              <a:buNone/>
            </a:pPr>
            <a:r>
              <a:rPr sz="2100">
                <a:solidFill>
                  <a:srgbClr val="FFFFFF"/>
                </a:solidFill>
                <a:latin typeface="Georgia"/>
                <a:ea typeface="Georgia"/>
                <a:cs typeface="Georgia"/>
              </a:rPr>
              <a:t>The adversary hath spread out his hand upon all her pleasant things: for she hath seen that the heathen entered into her sanctuary, whom thou didst command that they should not enter into thy congregation.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耶利米哀歌 1:11  |  Lamentations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她的民都歎息，尋求食物； 他們用美物換糧食，要救性命。 [他們說]：耶和華啊，求你觀看， 因為我甚是卑賤。</a:t>
            </a:r>
          </a:p>
          <a:p xmlns:a="http://schemas.openxmlformats.org/drawingml/2006/main">
            <a:pPr algn="ctr">
              <a:buNone/>
            </a:pPr>
            <a:r>
              <a:rPr sz="2100">
                <a:solidFill>
                  <a:srgbClr val="FFFFFF"/>
                </a:solidFill>
                <a:latin typeface="Georgia"/>
                <a:ea typeface="Georgia"/>
                <a:cs typeface="Georgia"/>
              </a:rPr>
              <a:t>All her people sigh, they seek bread; they have given their pleasant things for meat to relieve the soul: see, O LORD, and consider; for I am become vile.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耶利米哀歌 1:12  |  Lamentations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你們一切過路的人哪，這事你們不介意嗎？ 你們要觀看： 有像這臨到我的痛苦沒有－ 就是耶和華在他發烈怒的日子使我所受的苦？</a:t>
            </a:r>
          </a:p>
          <a:p xmlns:a="http://schemas.openxmlformats.org/drawingml/2006/main">
            <a:pPr algn="ctr">
              <a:buNone/>
            </a:pPr>
            <a:r>
              <a:rPr sz="2100">
                <a:solidFill>
                  <a:srgbClr val="FFFFFF"/>
                </a:solidFill>
                <a:latin typeface="Georgia"/>
                <a:ea typeface="Georgia"/>
                <a:cs typeface="Georgia"/>
              </a:rPr>
              <a:t>Is it nothing to you, all ye that pass by? behold, and see if there be any sorrow like unto my sorrow, which is done unto me, wherewith the LORD hath afflicted me in the day of his fierce anger.</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耶利米哀歌 1:13  |  Lamentations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他從高天使火進入我的骨頭， 剋制了我； 他鋪下網羅，絆我的腳， 使我轉回； 他使我終日淒涼發昏。</a:t>
            </a:r>
          </a:p>
          <a:p xmlns:a="http://schemas.openxmlformats.org/drawingml/2006/main">
            <a:pPr algn="ctr">
              <a:buNone/>
            </a:pPr>
            <a:r>
              <a:rPr sz="2100">
                <a:solidFill>
                  <a:srgbClr val="FFFFFF"/>
                </a:solidFill>
                <a:latin typeface="Georgia"/>
                <a:ea typeface="Georgia"/>
                <a:cs typeface="Georgia"/>
              </a:rPr>
              <a:t>From above hath he sent fire into my bones, and it prevaileth against them: he hath spread a net for my feet, he hath turned me back: he hath made me desolate and faint all the day.</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耶利米哀歌 1:14  |  Lamentations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我罪過的軛是他手所綁的， 猶如軛繩縛在我頸項上； 他使我的力量衰敗。 主將我交在我所不能敵擋的人手中。</a:t>
            </a:r>
          </a:p>
          <a:p xmlns:a="http://schemas.openxmlformats.org/drawingml/2006/main">
            <a:pPr algn="ctr">
              <a:buNone/>
            </a:pPr>
            <a:r>
              <a:rPr sz="2100">
                <a:solidFill>
                  <a:srgbClr val="FFFFFF"/>
                </a:solidFill>
                <a:latin typeface="Georgia"/>
                <a:ea typeface="Georgia"/>
                <a:cs typeface="Georgia"/>
              </a:rPr>
              <a:t>The yoke of my transgressions is bound by his hand: they are wreathed, and come up upon my neck: he hath made my strength to fall, the Lord hath delivered me into their hands, from whom I am not able to rise up.</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耶利米哀歌 1:15  |  Lamentations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主輕棄我中間的一切勇士， 招聚多人攻擊我， 要壓碎我的少年人。 主將猶大居民踹下， 像在酒醡中一樣。</a:t>
            </a:r>
          </a:p>
          <a:p xmlns:a="http://schemas.openxmlformats.org/drawingml/2006/main">
            <a:pPr algn="ctr">
              <a:buNone/>
            </a:pPr>
            <a:r>
              <a:rPr sz="2100">
                <a:solidFill>
                  <a:srgbClr val="FFFFFF"/>
                </a:solidFill>
                <a:latin typeface="Georgia"/>
                <a:ea typeface="Georgia"/>
                <a:cs typeface="Georgia"/>
              </a:rPr>
              <a:t>The Lord hath trodden under foot all my mighty men in the midst of me: he hath called an assembly against me to crush my young men: the Lord hath trodden the virgin, the daughter of Judah, as in a winepress.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耶利米哀歌 1:16  |  Lamentations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我因這些事哭泣； 我眼淚汪汪； 因為那當安慰我、救我性命的， 離我甚遠。 我的兒女孤苦， 因為仇敵得了勝。</a:t>
            </a:r>
          </a:p>
          <a:p xmlns:a="http://schemas.openxmlformats.org/drawingml/2006/main">
            <a:pPr algn="ctr">
              <a:buNone/>
            </a:pPr>
            <a:r>
              <a:rPr sz="2100">
                <a:solidFill>
                  <a:srgbClr val="FFFFFF"/>
                </a:solidFill>
                <a:latin typeface="Georgia"/>
                <a:ea typeface="Georgia"/>
                <a:cs typeface="Georgia"/>
              </a:rPr>
              <a:t>For these things I weep; mine eye, mine eye runneth down with water, because the comforter that should relieve my soul is far from me: my children are desolate, because the enemy prevailed.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耶利米哀歌 1:17  |  Lamentations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錫安舉手，無人安慰。 耶和華論雅各已經出令， 使四圍的人作他仇敵； 耶路撒冷在他們中間像不潔之物。</a:t>
            </a:r>
          </a:p>
          <a:p xmlns:a="http://schemas.openxmlformats.org/drawingml/2006/main">
            <a:pPr algn="ctr">
              <a:buNone/>
            </a:pPr>
            <a:r>
              <a:rPr sz="2100">
                <a:solidFill>
                  <a:srgbClr val="FFFFFF"/>
                </a:solidFill>
                <a:latin typeface="Georgia"/>
                <a:ea typeface="Georgia"/>
                <a:cs typeface="Georgia"/>
              </a:rPr>
              <a:t>Zion spreadeth forth her hands, and there is none to comfort her: the LORD hath commanded concerning Jacob, that his adversaries should be round about him: Jerusalem is as a menstruous woman among them.</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耶利米哀歌 1:18  |  Lamentations 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耶和華是公義的！ [他這樣待我]，是因我違背他的命令。 眾民哪，請聽我的話， 看我的痛苦； 我的處女和少年人都被擄去。</a:t>
            </a:r>
          </a:p>
          <a:p xmlns:a="http://schemas.openxmlformats.org/drawingml/2006/main">
            <a:pPr algn="ctr">
              <a:buNone/>
            </a:pPr>
            <a:r>
              <a:rPr sz="2100">
                <a:solidFill>
                  <a:srgbClr val="FFFFFF"/>
                </a:solidFill>
                <a:latin typeface="Georgia"/>
                <a:ea typeface="Georgia"/>
                <a:cs typeface="Georgia"/>
              </a:rPr>
              <a:t>The LORD is righteous; for I have rebelled against his commandment: hear, I pray you, all people, and behold my sorrow: my virgins and my young men are gone into captivity.</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耶利米哀歌 1:19  |  Lamentations 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我招呼我所親愛的， 他們卻愚弄我。 我的祭司和長老正尋求食物、救性命的時候， 就在城中絕氣。</a:t>
            </a:r>
          </a:p>
          <a:p xmlns:a="http://schemas.openxmlformats.org/drawingml/2006/main">
            <a:pPr algn="ctr">
              <a:buNone/>
            </a:pPr>
            <a:r>
              <a:rPr sz="2100">
                <a:solidFill>
                  <a:srgbClr val="FFFFFF"/>
                </a:solidFill>
                <a:latin typeface="Georgia"/>
                <a:ea typeface="Georgia"/>
                <a:cs typeface="Georgia"/>
              </a:rPr>
              <a:t>I called for my lovers, but they deceived me: my priests and mine elders gave up the ghost in the city, while they sought their meat to relieve their souls.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耶利米哀歌 1:20  |  Lamentations 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耶和華啊，求你觀看， 因為我在急難中。 我心腸擾亂； 我心在我裏面翻轉， 因我大大悖逆。 在外，刀劍使人喪子； 在家，猶如死亡。</a:t>
            </a:r>
          </a:p>
          <a:p xmlns:a="http://schemas.openxmlformats.org/drawingml/2006/main">
            <a:pPr algn="ctr">
              <a:buNone/>
            </a:pPr>
            <a:r>
              <a:rPr sz="2100">
                <a:solidFill>
                  <a:srgbClr val="FFFFFF"/>
                </a:solidFill>
                <a:latin typeface="Georgia"/>
                <a:ea typeface="Georgia"/>
                <a:cs typeface="Georgia"/>
              </a:rPr>
              <a:t>Behold, O LORD; for I am in distress: my bowels are troubled; mine heart is turned within me; for I have grievously rebelled: abroad the sword bereaveth, at home there is as death.</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耶利米哀歌 1:21  |  Lamentations 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聽見我歎息的有人； 安慰我的卻無人！ 我的仇敵都聽見我所遭的患難； 因你做這事，他們都喜樂。 你必使你報告的日子來到， 他們就像我一樣。</a:t>
            </a:r>
          </a:p>
          <a:p xmlns:a="http://schemas.openxmlformats.org/drawingml/2006/main">
            <a:pPr algn="ctr">
              <a:buNone/>
            </a:pPr>
            <a:r>
              <a:rPr sz="2100">
                <a:solidFill>
                  <a:srgbClr val="FFFFFF"/>
                </a:solidFill>
                <a:latin typeface="Georgia"/>
                <a:ea typeface="Georgia"/>
                <a:cs typeface="Georgia"/>
              </a:rPr>
              <a:t>They have heard that I sigh: there is none to comfort me: all mine enemies have heard of my trouble; they are glad that thou hast done it: thou wilt bring the day that thou hast called, and they shall be like unto me.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耶利米哀歌 1:22  |  Lamentations 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願他們的惡行都呈在你面前； 你怎樣因我的一切罪過待我， 求你照樣待他們； 因我歎息甚多，心中發昏。</a:t>
            </a:r>
          </a:p>
          <a:p xmlns:a="http://schemas.openxmlformats.org/drawingml/2006/main">
            <a:pPr algn="ctr">
              <a:buNone/>
            </a:pPr>
            <a:r>
              <a:rPr sz="2100">
                <a:solidFill>
                  <a:srgbClr val="FFFFFF"/>
                </a:solidFill>
                <a:latin typeface="Georgia"/>
                <a:ea typeface="Georgia"/>
                <a:cs typeface="Georgia"/>
              </a:rPr>
              <a:t>Let all their wickedness come before thee; and do unto them, as thou hast done unto me for all my transgressions: for my sighs are many, and my heart is faint.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2026-08-30T03:48:45.3250000Z</dcterms:created>
  <dcterms:modified xsi:type="dcterms:W3CDTF">2026-08-30T03:48:45.3250000Z</dcterms:modified>
</coreProperties>
</file>