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04b479cfc354600" /><Relationship Type="http://schemas.openxmlformats.org/officeDocument/2006/relationships/extended-properties" Target="/docProps/app.xml" Id="R96fa11a979644c5f" /><Relationship Type="http://schemas.openxmlformats.org/officeDocument/2006/relationships/officeDocument" Target="/ppt/presentation.xml" Id="R83de2e153244427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fcfeaddb9d4de0"/>
  </p:sldMasterIdLst>
  <p:notesMasterIdLst>
    <p:notesMasterId xmlns:r="http://schemas.openxmlformats.org/officeDocument/2006/relationships" r:id="R8d49a24e3a5948b0"/>
  </p:notesMasterIdLst>
  <p:sldIdLst>
    <p:sldId xmlns:r="http://schemas.openxmlformats.org/officeDocument/2006/relationships" id="256" r:id="R99cc687e982e48c6"/>
    <p:sldId xmlns:r="http://schemas.openxmlformats.org/officeDocument/2006/relationships" id="257" r:id="R557823a2c21044c8"/>
    <p:sldId xmlns:r="http://schemas.openxmlformats.org/officeDocument/2006/relationships" id="258" r:id="R3012f68944254aab"/>
    <p:sldId xmlns:r="http://schemas.openxmlformats.org/officeDocument/2006/relationships" id="259" r:id="R2eaf1b0175094a2e"/>
    <p:sldId xmlns:r="http://schemas.openxmlformats.org/officeDocument/2006/relationships" id="260" r:id="R0642ba705583432f"/>
    <p:sldId xmlns:r="http://schemas.openxmlformats.org/officeDocument/2006/relationships" id="261" r:id="R7af466086c844bea"/>
    <p:sldId xmlns:r="http://schemas.openxmlformats.org/officeDocument/2006/relationships" id="262" r:id="R3c20e681d2e1425b"/>
    <p:sldId xmlns:r="http://schemas.openxmlformats.org/officeDocument/2006/relationships" id="263" r:id="R3983bc371e62478d"/>
    <p:sldId xmlns:r="http://schemas.openxmlformats.org/officeDocument/2006/relationships" id="264" r:id="R855a765892c84115"/>
    <p:sldId xmlns:r="http://schemas.openxmlformats.org/officeDocument/2006/relationships" id="265" r:id="Rc86b6fef99994b57"/>
    <p:sldId xmlns:r="http://schemas.openxmlformats.org/officeDocument/2006/relationships" id="266" r:id="R60b89ac7d7f4450b"/>
    <p:sldId xmlns:r="http://schemas.openxmlformats.org/officeDocument/2006/relationships" id="267" r:id="Rdac1f3cd594c4b08"/>
    <p:sldId xmlns:r="http://schemas.openxmlformats.org/officeDocument/2006/relationships" id="268" r:id="R661815ed16294cea"/>
    <p:sldId xmlns:r="http://schemas.openxmlformats.org/officeDocument/2006/relationships" id="269" r:id="R0eb88530f5b94107"/>
    <p:sldId xmlns:r="http://schemas.openxmlformats.org/officeDocument/2006/relationships" id="270" r:id="Rc3b13bdefe844ccf"/>
    <p:sldId xmlns:r="http://schemas.openxmlformats.org/officeDocument/2006/relationships" id="271" r:id="Rfad090e7ae2c4cf0"/>
    <p:sldId xmlns:r="http://schemas.openxmlformats.org/officeDocument/2006/relationships" id="272" r:id="Rbb86115d9ac2496e"/>
    <p:sldId xmlns:r="http://schemas.openxmlformats.org/officeDocument/2006/relationships" id="273" r:id="R347ae698425b4a09"/>
    <p:sldId xmlns:r="http://schemas.openxmlformats.org/officeDocument/2006/relationships" id="274" r:id="R51b5642c5a9a407e"/>
    <p:sldId xmlns:r="http://schemas.openxmlformats.org/officeDocument/2006/relationships" id="275" r:id="R84be9852faac43e9"/>
    <p:sldId xmlns:r="http://schemas.openxmlformats.org/officeDocument/2006/relationships" id="276" r:id="Rb23afa349bc548a6"/>
    <p:sldId xmlns:r="http://schemas.openxmlformats.org/officeDocument/2006/relationships" id="277" r:id="R5a859f31fe184ebb"/>
    <p:sldId xmlns:r="http://schemas.openxmlformats.org/officeDocument/2006/relationships" id="278" r:id="Raf4ecb67066241eb"/>
    <p:sldId xmlns:r="http://schemas.openxmlformats.org/officeDocument/2006/relationships" id="279" r:id="Refde9a64defb4684"/>
    <p:sldId xmlns:r="http://schemas.openxmlformats.org/officeDocument/2006/relationships" id="280" r:id="Rd24626f1ea264776"/>
    <p:sldId xmlns:r="http://schemas.openxmlformats.org/officeDocument/2006/relationships" id="281" r:id="R03dc1c651ffc46d5"/>
    <p:sldId xmlns:r="http://schemas.openxmlformats.org/officeDocument/2006/relationships" id="282" r:id="Rf72f1db1eeb74cd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90c6d59b764819" /><Relationship Type="http://schemas.openxmlformats.org/officeDocument/2006/relationships/slideMaster" Target="/ppt/slideMasters/slideMaster1.xml" Id="R30fcfeaddb9d4de0" /><Relationship Type="http://schemas.openxmlformats.org/officeDocument/2006/relationships/notesMaster" Target="/ppt/notesMasters/notesMaster1.xml" Id="R8d49a24e3a5948b0" /><Relationship Type="http://schemas.openxmlformats.org/officeDocument/2006/relationships/presProps" Target="/ppt/presProps.xml" Id="Rf1783351d7c74971" /><Relationship Type="http://schemas.openxmlformats.org/officeDocument/2006/relationships/tableStyles" Target="/ppt/tableStyles.xml" Id="R388914572de142d6" /><Relationship Type="http://schemas.openxmlformats.org/officeDocument/2006/relationships/slide" Target="/ppt/slides/slide1.xml" Id="R99cc687e982e48c6" /><Relationship Type="http://schemas.openxmlformats.org/officeDocument/2006/relationships/slide" Target="/ppt/slides/slide2.xml" Id="R557823a2c21044c8" /><Relationship Type="http://schemas.openxmlformats.org/officeDocument/2006/relationships/slide" Target="/ppt/slides/slide3.xml" Id="R3012f68944254aab" /><Relationship Type="http://schemas.openxmlformats.org/officeDocument/2006/relationships/slide" Target="/ppt/slides/slide4.xml" Id="R2eaf1b0175094a2e" /><Relationship Type="http://schemas.openxmlformats.org/officeDocument/2006/relationships/slide" Target="/ppt/slides/slide5.xml" Id="R0642ba705583432f" /><Relationship Type="http://schemas.openxmlformats.org/officeDocument/2006/relationships/slide" Target="/ppt/slides/slide6.xml" Id="R7af466086c844bea" /><Relationship Type="http://schemas.openxmlformats.org/officeDocument/2006/relationships/slide" Target="/ppt/slides/slide7.xml" Id="R3c20e681d2e1425b" /><Relationship Type="http://schemas.openxmlformats.org/officeDocument/2006/relationships/slide" Target="/ppt/slides/slide8.xml" Id="R3983bc371e62478d" /><Relationship Type="http://schemas.openxmlformats.org/officeDocument/2006/relationships/slide" Target="/ppt/slides/slide9.xml" Id="R855a765892c84115" /><Relationship Type="http://schemas.openxmlformats.org/officeDocument/2006/relationships/slide" Target="/ppt/slides/slide10.xml" Id="Rc86b6fef99994b57" /><Relationship Type="http://schemas.openxmlformats.org/officeDocument/2006/relationships/slide" Target="/ppt/slides/slide11.xml" Id="R60b89ac7d7f4450b" /><Relationship Type="http://schemas.openxmlformats.org/officeDocument/2006/relationships/slide" Target="/ppt/slides/slide12.xml" Id="Rdac1f3cd594c4b08" /><Relationship Type="http://schemas.openxmlformats.org/officeDocument/2006/relationships/slide" Target="/ppt/slides/slide13.xml" Id="R661815ed16294cea" /><Relationship Type="http://schemas.openxmlformats.org/officeDocument/2006/relationships/slide" Target="/ppt/slides/slide14.xml" Id="R0eb88530f5b94107" /><Relationship Type="http://schemas.openxmlformats.org/officeDocument/2006/relationships/slide" Target="/ppt/slides/slide15.xml" Id="Rc3b13bdefe844ccf" /><Relationship Type="http://schemas.openxmlformats.org/officeDocument/2006/relationships/slide" Target="/ppt/slides/slide16.xml" Id="Rfad090e7ae2c4cf0" /><Relationship Type="http://schemas.openxmlformats.org/officeDocument/2006/relationships/slide" Target="/ppt/slides/slide17.xml" Id="Rbb86115d9ac2496e" /><Relationship Type="http://schemas.openxmlformats.org/officeDocument/2006/relationships/slide" Target="/ppt/slides/slide18.xml" Id="R347ae698425b4a09" /><Relationship Type="http://schemas.openxmlformats.org/officeDocument/2006/relationships/slide" Target="/ppt/slides/slide19.xml" Id="R51b5642c5a9a407e" /><Relationship Type="http://schemas.openxmlformats.org/officeDocument/2006/relationships/slide" Target="/ppt/slides/slide20.xml" Id="R84be9852faac43e9" /><Relationship Type="http://schemas.openxmlformats.org/officeDocument/2006/relationships/slide" Target="/ppt/slides/slide21.xml" Id="Rb23afa349bc548a6" /><Relationship Type="http://schemas.openxmlformats.org/officeDocument/2006/relationships/slide" Target="/ppt/slides/slide22.xml" Id="R5a859f31fe184ebb" /><Relationship Type="http://schemas.openxmlformats.org/officeDocument/2006/relationships/slide" Target="/ppt/slides/slide23.xml" Id="Raf4ecb67066241eb" /><Relationship Type="http://schemas.openxmlformats.org/officeDocument/2006/relationships/slide" Target="/ppt/slides/slide24.xml" Id="Refde9a64defb4684" /><Relationship Type="http://schemas.openxmlformats.org/officeDocument/2006/relationships/slide" Target="/ppt/slides/slide25.xml" Id="Rd24626f1ea264776" /><Relationship Type="http://schemas.openxmlformats.org/officeDocument/2006/relationships/slide" Target="/ppt/slides/slide26.xml" Id="R03dc1c651ffc46d5" /><Relationship Type="http://schemas.openxmlformats.org/officeDocument/2006/relationships/slide" Target="/ppt/slides/slide27.xml" Id="Rf72f1db1eeb74cd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c7c2a2c46ab48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db07f93983a4ee1" /><Relationship Type="http://schemas.openxmlformats.org/officeDocument/2006/relationships/notesMaster" Target="/ppt/notesMasters/notesMaster1.xml" Id="R25c806971071486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2000f8b1a6b4b27" /><Relationship Type="http://schemas.openxmlformats.org/officeDocument/2006/relationships/notesMaster" Target="/ppt/notesMasters/notesMaster1.xml" Id="Rd9f650e2800949a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207a38e593e4a5c" /><Relationship Type="http://schemas.openxmlformats.org/officeDocument/2006/relationships/notesMaster" Target="/ppt/notesMasters/notesMaster1.xml" Id="Rbef361dd772641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d5ce38697d44768" /><Relationship Type="http://schemas.openxmlformats.org/officeDocument/2006/relationships/notesMaster" Target="/ppt/notesMasters/notesMaster1.xml" Id="Rc05654382bf84d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2be21bbf4d14563" /><Relationship Type="http://schemas.openxmlformats.org/officeDocument/2006/relationships/notesMaster" Target="/ppt/notesMasters/notesMaster1.xml" Id="R0131d78bae4d457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502e29a25454510" /><Relationship Type="http://schemas.openxmlformats.org/officeDocument/2006/relationships/notesMaster" Target="/ppt/notesMasters/notesMaster1.xml" Id="Re3a9fcb4a45844a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ffd9d44e2a044c2" /><Relationship Type="http://schemas.openxmlformats.org/officeDocument/2006/relationships/notesMaster" Target="/ppt/notesMasters/notesMaster1.xml" Id="R577f9710d8944a5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4b80db145764963" /><Relationship Type="http://schemas.openxmlformats.org/officeDocument/2006/relationships/notesMaster" Target="/ppt/notesMasters/notesMaster1.xml" Id="Rbdeaf5d6c9dc4a5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dd9cfdfb5d84ffc" /><Relationship Type="http://schemas.openxmlformats.org/officeDocument/2006/relationships/notesMaster" Target="/ppt/notesMasters/notesMaster1.xml" Id="R2891c3b7abaf47c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66b23f72ccf499c" /><Relationship Type="http://schemas.openxmlformats.org/officeDocument/2006/relationships/notesMaster" Target="/ppt/notesMasters/notesMaster1.xml" Id="R69f92ceaa7e441a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c59e8ee74ad4926" /><Relationship Type="http://schemas.openxmlformats.org/officeDocument/2006/relationships/notesMaster" Target="/ppt/notesMasters/notesMaster1.xml" Id="Re784d5bcbbe4495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82640578c524fff" /><Relationship Type="http://schemas.openxmlformats.org/officeDocument/2006/relationships/notesMaster" Target="/ppt/notesMasters/notesMaster1.xml" Id="R1ee6bd27fa164af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1584f24f5874f9b" /><Relationship Type="http://schemas.openxmlformats.org/officeDocument/2006/relationships/notesMaster" Target="/ppt/notesMasters/notesMaster1.xml" Id="Rfefbe545e73643c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d14f22c27984897" /><Relationship Type="http://schemas.openxmlformats.org/officeDocument/2006/relationships/notesMaster" Target="/ppt/notesMasters/notesMaster1.xml" Id="R41b5598f8f684e5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5168dae8340449f" /><Relationship Type="http://schemas.openxmlformats.org/officeDocument/2006/relationships/notesMaster" Target="/ppt/notesMasters/notesMaster1.xml" Id="R69b9f6be666d464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0c458afc5a54809" /><Relationship Type="http://schemas.openxmlformats.org/officeDocument/2006/relationships/notesMaster" Target="/ppt/notesMasters/notesMaster1.xml" Id="R60b8d2cdde5a40c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3cf068828354a57" /><Relationship Type="http://schemas.openxmlformats.org/officeDocument/2006/relationships/notesMaster" Target="/ppt/notesMasters/notesMaster1.xml" Id="R51319a95c12845c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681f81e8bc34d7a" /><Relationship Type="http://schemas.openxmlformats.org/officeDocument/2006/relationships/notesMaster" Target="/ppt/notesMasters/notesMaster1.xml" Id="Rfc913b113abe498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f9a9178f2864872" /><Relationship Type="http://schemas.openxmlformats.org/officeDocument/2006/relationships/notesMaster" Target="/ppt/notesMasters/notesMaster1.xml" Id="R467f63999966495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8052dd663e14cc1" /><Relationship Type="http://schemas.openxmlformats.org/officeDocument/2006/relationships/notesMaster" Target="/ppt/notesMasters/notesMaster1.xml" Id="Rb2db9d7bb17049c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cd3c73d99b4430c" /><Relationship Type="http://schemas.openxmlformats.org/officeDocument/2006/relationships/notesMaster" Target="/ppt/notesMasters/notesMaster1.xml" Id="Rcb2231cbb07e49f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62c8a1306fb42ff" /><Relationship Type="http://schemas.openxmlformats.org/officeDocument/2006/relationships/notesMaster" Target="/ppt/notesMasters/notesMaster1.xml" Id="R80e8702a2be248f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2db9ffd6e614880" /><Relationship Type="http://schemas.openxmlformats.org/officeDocument/2006/relationships/notesMaster" Target="/ppt/notesMasters/notesMaster1.xml" Id="R14bf5ffde7bf4e7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17c4f332f764c3a" /><Relationship Type="http://schemas.openxmlformats.org/officeDocument/2006/relationships/notesMaster" Target="/ppt/notesMasters/notesMaster1.xml" Id="R4db7252afaf443d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7f67cfc13124a62" /><Relationship Type="http://schemas.openxmlformats.org/officeDocument/2006/relationships/notesMaster" Target="/ppt/notesMasters/notesMaster1.xml" Id="Rfe93fdb7641e48f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9cf29500a1c4635" /><Relationship Type="http://schemas.openxmlformats.org/officeDocument/2006/relationships/notesMaster" Target="/ppt/notesMasters/notesMaster1.xml" Id="R14872464f31a494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348665d2a034402" /><Relationship Type="http://schemas.openxmlformats.org/officeDocument/2006/relationships/notesMaster" Target="/ppt/notesMasters/notesMaster1.xml" Id="R9447f42ec30143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a4e1cf29b14331" /><Relationship Type="http://schemas.openxmlformats.org/officeDocument/2006/relationships/image" Target="/ppt/media/image.png" Id="Re08d8bd3094149d0" /><Relationship Type="http://schemas.openxmlformats.org/officeDocument/2006/relationships/image" Target="/ppt/media/image2.png" Id="R368d310f91bc4563" /><Relationship Type="http://schemas.openxmlformats.org/officeDocument/2006/relationships/image" Target="/ppt/media/image.jpeg" Id="R835716d58fb44d4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14c74b9b3c437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08d8bd3094149d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368d310f91bc456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5716d58fb44d4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a8da13f188e49b1" /><Relationship Type="http://schemas.openxmlformats.org/officeDocument/2006/relationships/slideLayout" Target="/ppt/slideLayouts/slideLayout1.xml" Id="R2dfa6c8390da46fb" /><Relationship Type="http://schemas.openxmlformats.org/officeDocument/2006/relationships/slideLayout" Target="/ppt/slideLayouts/slideLayout2.xml" Id="R55383d60760c4ac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fa6c8390da46fb"/>
    <p:sldLayoutId xmlns:r="http://schemas.openxmlformats.org/officeDocument/2006/relationships" id="2147483650" r:id="R55383d60760c4ac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f6a426c3614fd1" /><Relationship Type="http://schemas.openxmlformats.org/officeDocument/2006/relationships/notesSlide" Target="/ppt/notesSlides/notesSlide1.xml" Id="R46b851dbe929415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b12b44101d470d" /><Relationship Type="http://schemas.openxmlformats.org/officeDocument/2006/relationships/notesSlide" Target="/ppt/notesSlides/notesSlide2.xml" Id="R032b4be7d0bb4c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2093c95a544afa" /><Relationship Type="http://schemas.openxmlformats.org/officeDocument/2006/relationships/notesSlide" Target="/ppt/notesSlides/notesSlide3.xml" Id="Rfa229f0f61f2470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fb2ef0b71c4311" /><Relationship Type="http://schemas.openxmlformats.org/officeDocument/2006/relationships/notesSlide" Target="/ppt/notesSlides/notesSlide4.xml" Id="R2fd6aca119ae44c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30aff403704f98" /><Relationship Type="http://schemas.openxmlformats.org/officeDocument/2006/relationships/notesSlide" Target="/ppt/notesSlides/notesSlide5.xml" Id="Rd670d70fdc91476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0048af3d7b45aa" /><Relationship Type="http://schemas.openxmlformats.org/officeDocument/2006/relationships/notesSlide" Target="/ppt/notesSlides/notesSlide6.xml" Id="R9430cf0e13334ba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3de90544a54886" /><Relationship Type="http://schemas.openxmlformats.org/officeDocument/2006/relationships/notesSlide" Target="/ppt/notesSlides/notesSlide7.xml" Id="R9b8c3d22370d489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6ef57c6aba4fa4" /><Relationship Type="http://schemas.openxmlformats.org/officeDocument/2006/relationships/notesSlide" Target="/ppt/notesSlides/notesSlide8.xml" Id="R01d04851dd69475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88c6783b504f34" /><Relationship Type="http://schemas.openxmlformats.org/officeDocument/2006/relationships/notesSlide" Target="/ppt/notesSlides/notesSlide9.xml" Id="Rfb820fef9ff448e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c748475be7498d" /><Relationship Type="http://schemas.openxmlformats.org/officeDocument/2006/relationships/notesSlide" Target="/ppt/notesSlides/notesSlide10.xml" Id="R709c056d0bab43b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cb175085fe4b30" /><Relationship Type="http://schemas.openxmlformats.org/officeDocument/2006/relationships/notesSlide" Target="/ppt/notesSlides/notesSlide11.xml" Id="R23a64f82a258482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fe25e682d04bb1" /><Relationship Type="http://schemas.openxmlformats.org/officeDocument/2006/relationships/notesSlide" Target="/ppt/notesSlides/notesSlide12.xml" Id="Rfebb3d76991b4f8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6af72082104f7e" /><Relationship Type="http://schemas.openxmlformats.org/officeDocument/2006/relationships/notesSlide" Target="/ppt/notesSlides/notesSlide13.xml" Id="R07abcbffdc04430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4085d4ed344e66" /><Relationship Type="http://schemas.openxmlformats.org/officeDocument/2006/relationships/notesSlide" Target="/ppt/notesSlides/notesSlide14.xml" Id="Ra6e346097751419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df43a322a0496b" /><Relationship Type="http://schemas.openxmlformats.org/officeDocument/2006/relationships/notesSlide" Target="/ppt/notesSlides/notesSlide15.xml" Id="R11710f1ca8da483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b6c21006174f10" /><Relationship Type="http://schemas.openxmlformats.org/officeDocument/2006/relationships/notesSlide" Target="/ppt/notesSlides/notesSlide16.xml" Id="R233f6ddcb5c043d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d3068144894a96" /><Relationship Type="http://schemas.openxmlformats.org/officeDocument/2006/relationships/notesSlide" Target="/ppt/notesSlides/notesSlide17.xml" Id="R9c701fe47ee34ab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f47f4a8382490b" /><Relationship Type="http://schemas.openxmlformats.org/officeDocument/2006/relationships/notesSlide" Target="/ppt/notesSlides/notesSlide18.xml" Id="R5944a406c57c468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8861c6ef054e00" /><Relationship Type="http://schemas.openxmlformats.org/officeDocument/2006/relationships/notesSlide" Target="/ppt/notesSlides/notesSlide19.xml" Id="R44715972ea0e4b6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13fbea1eb54f3c" /><Relationship Type="http://schemas.openxmlformats.org/officeDocument/2006/relationships/notesSlide" Target="/ppt/notesSlides/notesSlide20.xml" Id="R9e5f96bd699f41a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ba44c523ee42dd" /><Relationship Type="http://schemas.openxmlformats.org/officeDocument/2006/relationships/notesSlide" Target="/ppt/notesSlides/notesSlide21.xml" Id="R6b4f451fc2ce499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a94e372e5444da" /><Relationship Type="http://schemas.openxmlformats.org/officeDocument/2006/relationships/notesSlide" Target="/ppt/notesSlides/notesSlide22.xml" Id="R1c6291355fd442b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b958e1300743fc" /><Relationship Type="http://schemas.openxmlformats.org/officeDocument/2006/relationships/notesSlide" Target="/ppt/notesSlides/notesSlide23.xml" Id="R97fe879f7d164ca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617c5c5ad947dd" /><Relationship Type="http://schemas.openxmlformats.org/officeDocument/2006/relationships/notesSlide" Target="/ppt/notesSlides/notesSlide24.xml" Id="Raf518970b9994d5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694a0df979462e" /><Relationship Type="http://schemas.openxmlformats.org/officeDocument/2006/relationships/notesSlide" Target="/ppt/notesSlides/notesSlide25.xml" Id="Rfa2d177b1bf24f5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ea54e6311c4028" /><Relationship Type="http://schemas.openxmlformats.org/officeDocument/2006/relationships/notesSlide" Target="/ppt/notesSlides/notesSlide26.xml" Id="Rb308160e5928442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b572e508de419e" /><Relationship Type="http://schemas.openxmlformats.org/officeDocument/2006/relationships/notesSlide" Target="/ppt/notesSlides/notesSlide27.xml" Id="R1712c2f4b934493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3:1  |  Isaiah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主－萬軍之耶和華從耶路撒冷和猶大， 除掉眾人所倚靠的，所仗賴的， 就是所倚靠的糧，所仗賴的水；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behold, the Lord, the LORD of hosts, doth take away from Jerusalem and from Judah the stay and the staff, the whole stay of bread, and the whole stay of water,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3:2  |  Isaiah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除掉勇士和戰士， 審判官和先知， 占卜的和長老，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mighty man, and the man of war, the judge, and the prophet, and the prudent, and the ancient,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3:3  |  Isaiah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五十夫長和尊貴人， 謀士和有巧藝的， 以及妙行法術的。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captain of fifty, and the honourable man, and the counsellor, and the cunning artificer, and the eloquent orator.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3:4  |  Isaiah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[主說]：我必使孩童作他們的首領， 使嬰孩轄管他們。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give children to be their princes, and babes shall rule over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3:5  |  Isaiah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百姓要彼此欺壓； 各人受鄰舍的欺壓。 少年人必侮慢老年人； 卑賤人必侮慢尊貴人。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people shall be oppressed, every one by another, and every one by his neighbour: the child shall behave himself proudly against the ancient, and the base against the honourable.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3:6  |  Isaiah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人在父家拉住弟兄，[說]： 你有衣服，可以作我們的官長。 這敗落的事歸在你手下吧！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a man shall take hold of his brother of the house of his father, saying, Thou hast clothing, be thou our ruler, and let this ruin be under thy hand: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3:7  |  Isaiah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那時，他必揚聲說： 我不作醫治你們的人； 因我家中沒有糧食，也沒有衣服， 你們不可立我作百姓的官長。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 shall he swear, saying, I will not be an healer; for in my house is neither bread nor clothing: make me not a ruler of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3:8  |  Isaiah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耶路撒冷敗落， 猶大傾倒； 因為他們的舌頭和行為與耶和華反對， 惹了他榮光的眼目。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Jerusalem is ruined, and Judah is fallen: because their tongue and their doings are against the LORD, to provoke the eyes of his glory.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3:9  |  Isaiah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他們的面色證明自己的不正； 他們述說自己的罪惡，並不隱瞞， 好像所多瑪一樣。 他們有禍了！因為作惡自害。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shew of their countenance doth witness against them; and they declare their sin as Sodom, they hide it not. Woe unto their soul! for they have rewarded evil unto themselves.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3:10  |  Isaiah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你們要論義人說：他必享福樂， 因為要吃自己行為所結的果子。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Say ye to the righteous, that it shall be well with him: for they shall eat the fruit of their doings.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3:11  |  Isaiah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惡人有禍了！他必遭災難！ 因為要照自己手所行的受報應。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Woe unto the wicked! it shall be ill with him: for the reward of his hands shall be given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3:12  |  Isaiah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至於我的百姓， 孩童欺壓他們， 婦女轄管他們。 我的百姓啊，引導你的使你走錯， 並毀壞你所行的道路。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my people, children are their oppressors, and women rule over them. O my people, they which lead thee cause thee to err, and destroy the way of thy paths.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3:13  |  Isaiah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耶和華起來辯論， 站着審判眾民。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standeth up to plead, and standeth to judge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3:14  |  Isaiah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耶和華必審問他民中的長老和首領，[說]： 吃盡葡萄園果子的就是你們； 向貧窮人所奪的都在你們家中。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will enter into judgment with the ancients of his people, and the princes thereof: for ye have eaten up the vineyard; the spoil of the poor is in your houses.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3:15  |  Isaiah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主－萬軍之耶和華說： 你們為何壓制我的百姓， 搓磨貧窮人的臉呢？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mean ye that ye beat my people to pieces, and grind the faces of the poor? saith the Lord GOD of hosts.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3:16  |  Isaiah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耶和華又說： 因為錫安的女子狂傲， 行走挺項，賣弄眼目， 俏步徐行，腳下玎璫，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Moreover the LORD saith, Because the daughters of Zion are haughty, and walk with stretched forth necks and wanton eyes, walking and mincing as they go, and making a tinkling with their feet: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3:17  |  Isaiah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所以，主必使錫安的女子頭長禿瘡； 耶和華又使她們赤露下體。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 Lord will smite with a scab the crown of the head of the daughters of Zion, and the LORD will discover their secret parts.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3:18  |  Isaiah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到那日，主必除掉她們華美的腳釧、髮網、月牙圈、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that day the Lord will take away the bravery of their tinkling ornaments about their feet, and their cauls, and their round tires like the moon,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3:19  |  Isaiah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耳環、手鐲、蒙臉的帕子、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chains, and the bracelets, and the mufflers,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3:20  |  Isaiah 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華冠、足鍊、華帶、香盒、符囊、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bonnets, and the ornaments of the legs, and the headbands, and the tablets, and the earrings,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3:21  |  Isaiah 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戒指、鼻環、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rings, and nose jewels,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3:22  |  Isaiah 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吉服、外套、雲肩、荷包、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changeable suits of apparel, and the mantles, and the wimples, and the crisping pins,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3:23  |  Isaiah 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手鏡、細麻衣、裹頭巾、蒙身的帕子。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glasses, and the fine linen, and the hoods, and the vails.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3:24  |  Isaiah 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必有臭爛代替馨香， 繩子代替腰帶， 光禿代替美髮， 麻衣繫腰代替華服， 烙傷代替美容。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come to pass, that instead of sweet smell there shall be stink; and instead of a girdle a rent; and instead of well set hair baldness; and instead of a stomacher a girding of sackcloth; and burning instead of beauty.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3:25  |  Isaiah 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你的男丁必倒在刀下； 你的勇士必死在陣上。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men shall fall by the sword, and thy mighty in the war.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3:26  |  Isaiah 3:26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錫安的城門必悲傷、哀號； 她必荒涼坐在地上。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her gates shall lament and mourn; and she being desolate shall sit upon the ground.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2026-08-30T03:59:04.4410000Z</dcterms:created>
  <dcterms:modified xsi:type="dcterms:W3CDTF">2026-08-30T03:59:04.4410000Z</dcterms:modified>
</coreProperties>
</file>