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ffefa199d34037" /><Relationship Type="http://schemas.openxmlformats.org/officeDocument/2006/relationships/extended-properties" Target="/docProps/app.xml" Id="R80011a2079ad4747" /><Relationship Type="http://schemas.openxmlformats.org/officeDocument/2006/relationships/officeDocument" Target="/ppt/presentation.xml" Id="Recb43d38c8a844b8" /></Relationships>
</file>

<file path=ppt/presentation.xml><?xml version="1.0" encoding="utf-8"?>
<p:presentation xmlns:p="http://schemas.openxmlformats.org/presentationml/2006/main">
  <p:sldMasterIdLst>
    <p:sldMasterId xmlns:r="http://schemas.openxmlformats.org/officeDocument/2006/relationships" id="2147483648" r:id="R6c8fcdd505e240a6"/>
  </p:sldMasterIdLst>
  <p:notesMasterIdLst>
    <p:notesMasterId xmlns:r="http://schemas.openxmlformats.org/officeDocument/2006/relationships" r:id="R0edbb4cdfc634a7e"/>
  </p:notesMasterIdLst>
  <p:sldIdLst>
    <p:sldId xmlns:r="http://schemas.openxmlformats.org/officeDocument/2006/relationships" id="256" r:id="Rf49a71a832cd4de9"/>
    <p:sldId xmlns:r="http://schemas.openxmlformats.org/officeDocument/2006/relationships" id="257" r:id="R47df56800ff8441b"/>
    <p:sldId xmlns:r="http://schemas.openxmlformats.org/officeDocument/2006/relationships" id="258" r:id="R104cd57dfa194cfe"/>
    <p:sldId xmlns:r="http://schemas.openxmlformats.org/officeDocument/2006/relationships" id="259" r:id="R26f02480a4124ec9"/>
    <p:sldId xmlns:r="http://schemas.openxmlformats.org/officeDocument/2006/relationships" id="260" r:id="R685d94ee6a904911"/>
    <p:sldId xmlns:r="http://schemas.openxmlformats.org/officeDocument/2006/relationships" id="261" r:id="Rfb6cb6b4eed04e35"/>
    <p:sldId xmlns:r="http://schemas.openxmlformats.org/officeDocument/2006/relationships" id="262" r:id="Re50ca078cfd84914"/>
    <p:sldId xmlns:r="http://schemas.openxmlformats.org/officeDocument/2006/relationships" id="263" r:id="R5d48cb98ca594874"/>
    <p:sldId xmlns:r="http://schemas.openxmlformats.org/officeDocument/2006/relationships" id="264" r:id="Rf6ba47cdf32e48f6"/>
    <p:sldId xmlns:r="http://schemas.openxmlformats.org/officeDocument/2006/relationships" id="265" r:id="Rc57cac6e81b143f4"/>
    <p:sldId xmlns:r="http://schemas.openxmlformats.org/officeDocument/2006/relationships" id="266" r:id="Rfeac5b4fb5614f1a"/>
    <p:sldId xmlns:r="http://schemas.openxmlformats.org/officeDocument/2006/relationships" id="267" r:id="R372d89c6e2414775"/>
    <p:sldId xmlns:r="http://schemas.openxmlformats.org/officeDocument/2006/relationships" id="268" r:id="R078ae36e1e4c4f8a"/>
    <p:sldId xmlns:r="http://schemas.openxmlformats.org/officeDocument/2006/relationships" id="269" r:id="Rda59c7543d50449a"/>
    <p:sldId xmlns:r="http://schemas.openxmlformats.org/officeDocument/2006/relationships" id="270" r:id="R6c348dcc6d4e49ed"/>
    <p:sldId xmlns:r="http://schemas.openxmlformats.org/officeDocument/2006/relationships" id="271" r:id="Rdfefce5bf9574cb6"/>
    <p:sldId xmlns:r="http://schemas.openxmlformats.org/officeDocument/2006/relationships" id="272" r:id="R48f1475bf1eb4a0a"/>
    <p:sldId xmlns:r="http://schemas.openxmlformats.org/officeDocument/2006/relationships" id="273" r:id="R545840131db848ca"/>
    <p:sldId xmlns:r="http://schemas.openxmlformats.org/officeDocument/2006/relationships" id="274" r:id="Rfdbc68e855154a49"/>
    <p:sldId xmlns:r="http://schemas.openxmlformats.org/officeDocument/2006/relationships" id="275" r:id="R3aeb5d0d15434ccc"/>
    <p:sldId xmlns:r="http://schemas.openxmlformats.org/officeDocument/2006/relationships" id="276" r:id="Re1e7a8166f5b4a1a"/>
    <p:sldId xmlns:r="http://schemas.openxmlformats.org/officeDocument/2006/relationships" id="277" r:id="R485765d98b0f440e"/>
    <p:sldId xmlns:r="http://schemas.openxmlformats.org/officeDocument/2006/relationships" id="278" r:id="R2206b44f1e004d12"/>
    <p:sldId xmlns:r="http://schemas.openxmlformats.org/officeDocument/2006/relationships" id="279" r:id="Rd45d1cecc342407e"/>
    <p:sldId xmlns:r="http://schemas.openxmlformats.org/officeDocument/2006/relationships" id="280" r:id="R952e6d19ff4a44f0"/>
    <p:sldId xmlns:r="http://schemas.openxmlformats.org/officeDocument/2006/relationships" id="281" r:id="R8b350afa2225486a"/>
    <p:sldId xmlns:r="http://schemas.openxmlformats.org/officeDocument/2006/relationships" id="282" r:id="R67053b11d6cd45bf"/>
    <p:sldId xmlns:r="http://schemas.openxmlformats.org/officeDocument/2006/relationships" id="283" r:id="Rb75ff9f4c4c04404"/>
    <p:sldId xmlns:r="http://schemas.openxmlformats.org/officeDocument/2006/relationships" id="284" r:id="Rf56afeefe6784a0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f008f0f570145af" /><Relationship Type="http://schemas.openxmlformats.org/officeDocument/2006/relationships/slideMaster" Target="/ppt/slideMasters/slideMaster1.xml" Id="R6c8fcdd505e240a6" /><Relationship Type="http://schemas.openxmlformats.org/officeDocument/2006/relationships/notesMaster" Target="/ppt/notesMasters/notesMaster1.xml" Id="R0edbb4cdfc634a7e" /><Relationship Type="http://schemas.openxmlformats.org/officeDocument/2006/relationships/presProps" Target="/ppt/presProps.xml" Id="Rd16831fe23134f9e" /><Relationship Type="http://schemas.openxmlformats.org/officeDocument/2006/relationships/tableStyles" Target="/ppt/tableStyles.xml" Id="Re2ecd745f5774ae1" /><Relationship Type="http://schemas.openxmlformats.org/officeDocument/2006/relationships/slide" Target="/ppt/slides/slide1.xml" Id="Rf49a71a832cd4de9" /><Relationship Type="http://schemas.openxmlformats.org/officeDocument/2006/relationships/slide" Target="/ppt/slides/slide2.xml" Id="R47df56800ff8441b" /><Relationship Type="http://schemas.openxmlformats.org/officeDocument/2006/relationships/slide" Target="/ppt/slides/slide3.xml" Id="R104cd57dfa194cfe" /><Relationship Type="http://schemas.openxmlformats.org/officeDocument/2006/relationships/slide" Target="/ppt/slides/slide4.xml" Id="R26f02480a4124ec9" /><Relationship Type="http://schemas.openxmlformats.org/officeDocument/2006/relationships/slide" Target="/ppt/slides/slide5.xml" Id="R685d94ee6a904911" /><Relationship Type="http://schemas.openxmlformats.org/officeDocument/2006/relationships/slide" Target="/ppt/slides/slide6.xml" Id="Rfb6cb6b4eed04e35" /><Relationship Type="http://schemas.openxmlformats.org/officeDocument/2006/relationships/slide" Target="/ppt/slides/slide7.xml" Id="Re50ca078cfd84914" /><Relationship Type="http://schemas.openxmlformats.org/officeDocument/2006/relationships/slide" Target="/ppt/slides/slide8.xml" Id="R5d48cb98ca594874" /><Relationship Type="http://schemas.openxmlformats.org/officeDocument/2006/relationships/slide" Target="/ppt/slides/slide9.xml" Id="Rf6ba47cdf32e48f6" /><Relationship Type="http://schemas.openxmlformats.org/officeDocument/2006/relationships/slide" Target="/ppt/slides/slide10.xml" Id="Rc57cac6e81b143f4" /><Relationship Type="http://schemas.openxmlformats.org/officeDocument/2006/relationships/slide" Target="/ppt/slides/slide11.xml" Id="Rfeac5b4fb5614f1a" /><Relationship Type="http://schemas.openxmlformats.org/officeDocument/2006/relationships/slide" Target="/ppt/slides/slide12.xml" Id="R372d89c6e2414775" /><Relationship Type="http://schemas.openxmlformats.org/officeDocument/2006/relationships/slide" Target="/ppt/slides/slide13.xml" Id="R078ae36e1e4c4f8a" /><Relationship Type="http://schemas.openxmlformats.org/officeDocument/2006/relationships/slide" Target="/ppt/slides/slide14.xml" Id="Rda59c7543d50449a" /><Relationship Type="http://schemas.openxmlformats.org/officeDocument/2006/relationships/slide" Target="/ppt/slides/slide15.xml" Id="R6c348dcc6d4e49ed" /><Relationship Type="http://schemas.openxmlformats.org/officeDocument/2006/relationships/slide" Target="/ppt/slides/slide16.xml" Id="Rdfefce5bf9574cb6" /><Relationship Type="http://schemas.openxmlformats.org/officeDocument/2006/relationships/slide" Target="/ppt/slides/slide17.xml" Id="R48f1475bf1eb4a0a" /><Relationship Type="http://schemas.openxmlformats.org/officeDocument/2006/relationships/slide" Target="/ppt/slides/slide18.xml" Id="R545840131db848ca" /><Relationship Type="http://schemas.openxmlformats.org/officeDocument/2006/relationships/slide" Target="/ppt/slides/slide19.xml" Id="Rfdbc68e855154a49" /><Relationship Type="http://schemas.openxmlformats.org/officeDocument/2006/relationships/slide" Target="/ppt/slides/slide20.xml" Id="R3aeb5d0d15434ccc" /><Relationship Type="http://schemas.openxmlformats.org/officeDocument/2006/relationships/slide" Target="/ppt/slides/slide21.xml" Id="Re1e7a8166f5b4a1a" /><Relationship Type="http://schemas.openxmlformats.org/officeDocument/2006/relationships/slide" Target="/ppt/slides/slide22.xml" Id="R485765d98b0f440e" /><Relationship Type="http://schemas.openxmlformats.org/officeDocument/2006/relationships/slide" Target="/ppt/slides/slide23.xml" Id="R2206b44f1e004d12" /><Relationship Type="http://schemas.openxmlformats.org/officeDocument/2006/relationships/slide" Target="/ppt/slides/slide24.xml" Id="Rd45d1cecc342407e" /><Relationship Type="http://schemas.openxmlformats.org/officeDocument/2006/relationships/slide" Target="/ppt/slides/slide25.xml" Id="R952e6d19ff4a44f0" /><Relationship Type="http://schemas.openxmlformats.org/officeDocument/2006/relationships/slide" Target="/ppt/slides/slide26.xml" Id="R8b350afa2225486a" /><Relationship Type="http://schemas.openxmlformats.org/officeDocument/2006/relationships/slide" Target="/ppt/slides/slide27.xml" Id="R67053b11d6cd45bf" /><Relationship Type="http://schemas.openxmlformats.org/officeDocument/2006/relationships/slide" Target="/ppt/slides/slide28.xml" Id="Rb75ff9f4c4c04404" /><Relationship Type="http://schemas.openxmlformats.org/officeDocument/2006/relationships/slide" Target="/ppt/slides/slide29.xml" Id="Rf56afeefe6784a0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d063fb3bac406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a6c74c490634cae" /><Relationship Type="http://schemas.openxmlformats.org/officeDocument/2006/relationships/notesMaster" Target="/ppt/notesMasters/notesMaster1.xml" Id="Rd983ee087f7d49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de701061e54670" /><Relationship Type="http://schemas.openxmlformats.org/officeDocument/2006/relationships/notesMaster" Target="/ppt/notesMasters/notesMaster1.xml" Id="Rff367424b4534d8c"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005886e4004096" /><Relationship Type="http://schemas.openxmlformats.org/officeDocument/2006/relationships/notesMaster" Target="/ppt/notesMasters/notesMaster1.xml" Id="R24331b57ae964c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847396e6bc4ff3" /><Relationship Type="http://schemas.openxmlformats.org/officeDocument/2006/relationships/notesMaster" Target="/ppt/notesMasters/notesMaster1.xml" Id="R4aae060d904240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5d4aa4853e4ca5" /><Relationship Type="http://schemas.openxmlformats.org/officeDocument/2006/relationships/notesMaster" Target="/ppt/notesMasters/notesMaster1.xml" Id="Re51ccd1d050a46cb"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8a8ca774e14490" /><Relationship Type="http://schemas.openxmlformats.org/officeDocument/2006/relationships/notesMaster" Target="/ppt/notesMasters/notesMaster1.xml" Id="R6ce2a62d55354e0d" /></Relationships>
</file>

<file path=ppt/notesSlides/_rels/notesSlide7.xml.rels>&#65279;<?xml version="1.0" encoding="utf-8"?><Relationships xmlns="http://schemas.openxmlformats.org/package/2006/relationships"><Relationship Type="http://schemas.openxmlformats.org/officeDocument/2006/relationships/slide" Target="/ppt/slides/slide7.xml" Id="R6ceb730fc33a4c9d" /><Relationship Type="http://schemas.openxmlformats.org/officeDocument/2006/relationships/notesMaster" Target="/ppt/notesMasters/notesMaster1.xml" Id="R787e9776b4554756"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ccb9cbf55848e7" /><Relationship Type="http://schemas.openxmlformats.org/officeDocument/2006/relationships/notesMaster" Target="/ppt/notesMasters/notesMaster1.xml" Id="R5f60f4c9ed4d400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65c317aac404e02" /><Relationship Type="http://schemas.openxmlformats.org/officeDocument/2006/relationships/notesMaster" Target="/ppt/notesMasters/notesMaster1.xml" Id="R5028dc08790341c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c578f5d1bcd4a9e" /><Relationship Type="http://schemas.openxmlformats.org/officeDocument/2006/relationships/notesMaster" Target="/ppt/notesMasters/notesMaster1.xml" Id="R2811e7c2b1084f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d070c9760224357" /><Relationship Type="http://schemas.openxmlformats.org/officeDocument/2006/relationships/notesMaster" Target="/ppt/notesMasters/notesMaster1.xml" Id="Rb72938fd7f79460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06fd63601414bd2" /><Relationship Type="http://schemas.openxmlformats.org/officeDocument/2006/relationships/notesMaster" Target="/ppt/notesMasters/notesMaster1.xml" Id="R9e1e85d0f1534d3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4ac1bae150345d4" /><Relationship Type="http://schemas.openxmlformats.org/officeDocument/2006/relationships/notesMaster" Target="/ppt/notesMasters/notesMaster1.xml" Id="Rc6921c402d9b4ab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584b93c0ebf4960" /><Relationship Type="http://schemas.openxmlformats.org/officeDocument/2006/relationships/notesMaster" Target="/ppt/notesMasters/notesMaster1.xml" Id="Rbf7ff60054e544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1a3a25213d461c" /><Relationship Type="http://schemas.openxmlformats.org/officeDocument/2006/relationships/notesMaster" Target="/ppt/notesMasters/notesMaster1.xml" Id="Rc2e5ba0a3b264ba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19c0f04334a4356" /><Relationship Type="http://schemas.openxmlformats.org/officeDocument/2006/relationships/notesMaster" Target="/ppt/notesMasters/notesMaster1.xml" Id="R041848dc348144a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0c4430656c4b1f" /><Relationship Type="http://schemas.openxmlformats.org/officeDocument/2006/relationships/notesMaster" Target="/ppt/notesMasters/notesMaster1.xml" Id="Rcd63af2dad90477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b51ca40142d4fac" /><Relationship Type="http://schemas.openxmlformats.org/officeDocument/2006/relationships/notesMaster" Target="/ppt/notesMasters/notesMaster1.xml" Id="R7b9cf0c269ec431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2ff32ddd06447f3" /><Relationship Type="http://schemas.openxmlformats.org/officeDocument/2006/relationships/notesMaster" Target="/ppt/notesMasters/notesMaster1.xml" Id="R1066005c9d71472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0edb2ebe3648ec" /><Relationship Type="http://schemas.openxmlformats.org/officeDocument/2006/relationships/notesMaster" Target="/ppt/notesMasters/notesMaster1.xml" Id="R15c14abb3d1b4e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bd69fa2ab3a4014" /><Relationship Type="http://schemas.openxmlformats.org/officeDocument/2006/relationships/notesMaster" Target="/ppt/notesMasters/notesMaster1.xml" Id="R30e15d4c6f904d5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8471192ae634801" /><Relationship Type="http://schemas.openxmlformats.org/officeDocument/2006/relationships/notesMaster" Target="/ppt/notesMasters/notesMaster1.xml" Id="R635bd9802e0f46c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de7a4e27cc14d25" /><Relationship Type="http://schemas.openxmlformats.org/officeDocument/2006/relationships/notesMaster" Target="/ppt/notesMasters/notesMaster1.xml" Id="Rf1deb4966cd7480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517d328c0c9407e" /><Relationship Type="http://schemas.openxmlformats.org/officeDocument/2006/relationships/notesMaster" Target="/ppt/notesMasters/notesMaster1.xml" Id="R987c8c425b25410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7631e7442784b04" /><Relationship Type="http://schemas.openxmlformats.org/officeDocument/2006/relationships/notesMaster" Target="/ppt/notesMasters/notesMaster1.xml" Id="Ree887e393656469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50e22ac74ba453a" /><Relationship Type="http://schemas.openxmlformats.org/officeDocument/2006/relationships/notesMaster" Target="/ppt/notesMasters/notesMaster1.xml" Id="R240c451cb24c4a7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189601c4e3b4388" /><Relationship Type="http://schemas.openxmlformats.org/officeDocument/2006/relationships/notesMaster" Target="/ppt/notesMasters/notesMaster1.xml" Id="R4328311cc74c4cb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cbd84eccd3940ab" /><Relationship Type="http://schemas.openxmlformats.org/officeDocument/2006/relationships/notesMaster" Target="/ppt/notesMasters/notesMaster1.xml" Id="R8daadaf38d5744b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223757da7714d97" /><Relationship Type="http://schemas.openxmlformats.org/officeDocument/2006/relationships/notesMaster" Target="/ppt/notesMasters/notesMaster1.xml" Id="R88ca7511119144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e960c6875f34a72" /><Relationship Type="http://schemas.openxmlformats.org/officeDocument/2006/relationships/image" Target="/ppt/media/image.png" Id="R115b19d4273a408c" /><Relationship Type="http://schemas.openxmlformats.org/officeDocument/2006/relationships/image" Target="/ppt/media/image2.png" Id="R5afb7a5c63c84959" /><Relationship Type="http://schemas.openxmlformats.org/officeDocument/2006/relationships/image" Target="/ppt/media/image.jpeg" Id="R64a3f9ea23c54b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88c41b04ec47c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5b19d4273a408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afb7a5c63c8495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a3f9ea23c54bd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58aee9d2aa4d24" /><Relationship Type="http://schemas.openxmlformats.org/officeDocument/2006/relationships/slideLayout" Target="/ppt/slideLayouts/slideLayout1.xml" Id="Ra832c9f0eedf4603" /><Relationship Type="http://schemas.openxmlformats.org/officeDocument/2006/relationships/slideLayout" Target="/ppt/slideLayouts/slideLayout2.xml" Id="R29e9737048d84f0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32c9f0eedf4603"/>
    <p:sldLayoutId xmlns:r="http://schemas.openxmlformats.org/officeDocument/2006/relationships" id="2147483650" r:id="R29e9737048d84f0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b6d0975f3754fa6" /><Relationship Type="http://schemas.openxmlformats.org/officeDocument/2006/relationships/notesSlide" Target="/ppt/notesSlides/notesSlide1.xml" Id="R5120ccd7d87744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854fce28b614686" /><Relationship Type="http://schemas.openxmlformats.org/officeDocument/2006/relationships/notesSlide" Target="/ppt/notesSlides/notesSlide2.xml" Id="R79bf623825f043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9cab9ddf96d45c7" /><Relationship Type="http://schemas.openxmlformats.org/officeDocument/2006/relationships/notesSlide" Target="/ppt/notesSlides/notesSlide3.xml" Id="Rb698944afe774a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907eda5ce9b41f6" /><Relationship Type="http://schemas.openxmlformats.org/officeDocument/2006/relationships/notesSlide" Target="/ppt/notesSlides/notesSlide4.xml" Id="R881660c7b9c0431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8e9286b97a44efd" /><Relationship Type="http://schemas.openxmlformats.org/officeDocument/2006/relationships/notesSlide" Target="/ppt/notesSlides/notesSlide5.xml" Id="R6ebcb38e666342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f071ece386949a0" /><Relationship Type="http://schemas.openxmlformats.org/officeDocument/2006/relationships/notesSlide" Target="/ppt/notesSlides/notesSlide6.xml" Id="R55d8c9a896c44d2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f99e047cc564bd2" /><Relationship Type="http://schemas.openxmlformats.org/officeDocument/2006/relationships/notesSlide" Target="/ppt/notesSlides/notesSlide7.xml" Id="R9520de86b6bd4a1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03501f814d54634" /><Relationship Type="http://schemas.openxmlformats.org/officeDocument/2006/relationships/notesSlide" Target="/ppt/notesSlides/notesSlide8.xml" Id="Re79e6c1a1e164e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ce1506e9a84c0a" /><Relationship Type="http://schemas.openxmlformats.org/officeDocument/2006/relationships/notesSlide" Target="/ppt/notesSlides/notesSlide9.xml" Id="Rafec1233589849b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dfadb69af0c4e6d" /><Relationship Type="http://schemas.openxmlformats.org/officeDocument/2006/relationships/notesSlide" Target="/ppt/notesSlides/notesSlide10.xml" Id="R7fdceed6a8184c0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d62933639814c09" /><Relationship Type="http://schemas.openxmlformats.org/officeDocument/2006/relationships/notesSlide" Target="/ppt/notesSlides/notesSlide11.xml" Id="R7ed8c3a20dbb4e9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55c62be1d634d06" /><Relationship Type="http://schemas.openxmlformats.org/officeDocument/2006/relationships/notesSlide" Target="/ppt/notesSlides/notesSlide12.xml" Id="R74e7090dfd10490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440bb1419294694" /><Relationship Type="http://schemas.openxmlformats.org/officeDocument/2006/relationships/notesSlide" Target="/ppt/notesSlides/notesSlide13.xml" Id="Rd8b262decf434f1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de0281a92e7458a" /><Relationship Type="http://schemas.openxmlformats.org/officeDocument/2006/relationships/notesSlide" Target="/ppt/notesSlides/notesSlide14.xml" Id="R58ff1f54a2614ef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0da7340c88e4a29" /><Relationship Type="http://schemas.openxmlformats.org/officeDocument/2006/relationships/notesSlide" Target="/ppt/notesSlides/notesSlide15.xml" Id="R541bc306d02f4b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eebe93627124a48" /><Relationship Type="http://schemas.openxmlformats.org/officeDocument/2006/relationships/notesSlide" Target="/ppt/notesSlides/notesSlide16.xml" Id="Rab1c99c5afd645a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b2cf7f8185b4a5b" /><Relationship Type="http://schemas.openxmlformats.org/officeDocument/2006/relationships/notesSlide" Target="/ppt/notesSlides/notesSlide17.xml" Id="R151992b0b11b454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b38ed38d86f4fe9" /><Relationship Type="http://schemas.openxmlformats.org/officeDocument/2006/relationships/notesSlide" Target="/ppt/notesSlides/notesSlide18.xml" Id="R1cdbd06674e64d6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4f8789d546d422e" /><Relationship Type="http://schemas.openxmlformats.org/officeDocument/2006/relationships/notesSlide" Target="/ppt/notesSlides/notesSlide19.xml" Id="R272bf44cb3f749e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84f9cff853c4d06" /><Relationship Type="http://schemas.openxmlformats.org/officeDocument/2006/relationships/notesSlide" Target="/ppt/notesSlides/notesSlide20.xml" Id="R07be4563d6354f7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7a3a51aabef49d4" /><Relationship Type="http://schemas.openxmlformats.org/officeDocument/2006/relationships/notesSlide" Target="/ppt/notesSlides/notesSlide21.xml" Id="Re849467a74a64ea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9a26079e8f04c72" /><Relationship Type="http://schemas.openxmlformats.org/officeDocument/2006/relationships/notesSlide" Target="/ppt/notesSlides/notesSlide22.xml" Id="R19ec9bbd78aa4bc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1ce5a03eb0241f9" /><Relationship Type="http://schemas.openxmlformats.org/officeDocument/2006/relationships/notesSlide" Target="/ppt/notesSlides/notesSlide23.xml" Id="Rda44c4eda8ec48d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1c99b18185d48d4" /><Relationship Type="http://schemas.openxmlformats.org/officeDocument/2006/relationships/notesSlide" Target="/ppt/notesSlides/notesSlide24.xml" Id="R4414a7bd1e524b2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d3e291176014209" /><Relationship Type="http://schemas.openxmlformats.org/officeDocument/2006/relationships/notesSlide" Target="/ppt/notesSlides/notesSlide25.xml" Id="Re4668c6ca592426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9fc35cef973406b" /><Relationship Type="http://schemas.openxmlformats.org/officeDocument/2006/relationships/notesSlide" Target="/ppt/notesSlides/notesSlide26.xml" Id="Rc12ee41d0eef470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ac94efcd5a54900" /><Relationship Type="http://schemas.openxmlformats.org/officeDocument/2006/relationships/notesSlide" Target="/ppt/notesSlides/notesSlide27.xml" Id="R2b4051b1977a4e8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01593ce6b1b4fd8" /><Relationship Type="http://schemas.openxmlformats.org/officeDocument/2006/relationships/notesSlide" Target="/ppt/notesSlides/notesSlide28.xml" Id="Ra668b76806aa497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25159b485ee4c66" /><Relationship Type="http://schemas.openxmlformats.org/officeDocument/2006/relationships/notesSlide" Target="/ppt/notesSlides/notesSlide29.xml" Id="R02bda518078e485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以西結書第37章</a:t>
            </a:r>
          </a:p>
          <a:p xmlns:a="http://schemas.openxmlformats.org/drawingml/2006/main">
            <a:pPr algn="ctr">
              <a:buNone/>
            </a:pPr>
            <a:r>
              <a:rPr sz="2000">
                <a:solidFill>
                  <a:srgbClr val="FFFFFF"/>
                </a:solidFill>
                <a:latin typeface="Georgia"/>
                <a:ea typeface="Georgia"/>
                <a:cs typeface="Georgia"/>
              </a:rPr>
              <a:t>Ezekiel 37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  |  Ezekiel 37:1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耶和華的靈降在我身上。耶和華藉他的靈帶我出去，將我放在平原中；這平原遍滿骸骨。</a:t>
            </a:r>
          </a:p>
          <a:p xmlns:a="http://schemas.openxmlformats.org/drawingml/2006/main">
            <a:pPr algn="ctr">
              <a:buNone/>
            </a:pPr>
            <a:r>
              <a:rPr sz="2100">
                <a:solidFill>
                  <a:srgbClr val="FFFFFF"/>
                </a:solidFill>
                <a:latin typeface="Georgia"/>
                <a:ea typeface="Georgia"/>
                <a:cs typeface="Georgia"/>
              </a:rPr>
              <a:t>The hand of the LORD was upon me, and carried me out in the spirit of the LORD, and set me down in the midst of the valley which was full of bones,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  |  Ezekiel 37:2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他使我從骸骨的四圍經過，誰知在平原的骸骨甚多，而且極其枯乾。</a:t>
            </a:r>
          </a:p>
          <a:p xmlns:a="http://schemas.openxmlformats.org/drawingml/2006/main">
            <a:pPr algn="ctr">
              <a:buNone/>
            </a:pPr>
            <a:r>
              <a:rPr sz="2400">
                <a:solidFill>
                  <a:srgbClr val="FFFFFF"/>
                </a:solidFill>
                <a:latin typeface="Georgia"/>
                <a:ea typeface="Georgia"/>
                <a:cs typeface="Georgia"/>
              </a:rPr>
              <a:t>And caused me to pass by them round about: and, behold, there were very many in the open valley; and, lo, they were very dry.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37:3  |  Ezekiel 37:3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他對我說：「人子啊，這些骸骨能復活嗎？」我說：「主耶和華啊，你是知道的。」</a:t>
            </a:r>
          </a:p>
          <a:p xmlns:a="http://schemas.openxmlformats.org/drawingml/2006/main">
            <a:pPr algn="ctr">
              <a:buNone/>
            </a:pPr>
            <a:r>
              <a:rPr sz="2400">
                <a:solidFill>
                  <a:srgbClr val="FFFFFF"/>
                </a:solidFill>
                <a:latin typeface="Georgia"/>
                <a:ea typeface="Georgia"/>
                <a:cs typeface="Georgia"/>
              </a:rPr>
              <a:t>And he said unto me, Son of man, can these bones live? And I answered, O Lord GOD, thou knowest.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37:4  |  Ezekiel 37:4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他又對我說：「你向這些骸骨發預言說：枯乾的骸骨啊，要聽耶和華的話。</a:t>
            </a:r>
          </a:p>
          <a:p xmlns:a="http://schemas.openxmlformats.org/drawingml/2006/main">
            <a:pPr algn="ctr">
              <a:buNone/>
            </a:pPr>
            <a:r>
              <a:rPr sz="2400">
                <a:solidFill>
                  <a:srgbClr val="FFFFFF"/>
                </a:solidFill>
                <a:latin typeface="Georgia"/>
                <a:ea typeface="Georgia"/>
                <a:cs typeface="Georgia"/>
              </a:rPr>
              <a:t>Again he said unto me, Prophesy upon these bones, and say unto them, O ye dry bones, hear the word of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37:5  |  Ezekiel 37:5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主耶和華對這些骸骨如此說：『我必使氣息進入你們裏面，你們就要活了。</a:t>
            </a:r>
          </a:p>
          <a:p xmlns:a="http://schemas.openxmlformats.org/drawingml/2006/main">
            <a:pPr algn="ctr">
              <a:buNone/>
            </a:pPr>
            <a:r>
              <a:rPr sz="2400">
                <a:solidFill>
                  <a:srgbClr val="FFFFFF"/>
                </a:solidFill>
                <a:latin typeface="Georgia"/>
                <a:ea typeface="Georgia"/>
                <a:cs typeface="Georgia"/>
              </a:rPr>
              <a:t>Thus saith the Lord GOD unto these bones; Behold, I will cause breath to enter into you, and ye shall live: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37:6  |  Ezekiel 37:6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我必給你們加上筋，使你們長肉，又將皮遮蔽你們，使氣息進入你們裏面，你們就要活了；你們便知道我是耶和華。』」</a:t>
            </a:r>
          </a:p>
          <a:p xmlns:a="http://schemas.openxmlformats.org/drawingml/2006/main">
            <a:pPr algn="ctr">
              <a:buNone/>
            </a:pPr>
            <a:r>
              <a:rPr sz="2100">
                <a:solidFill>
                  <a:srgbClr val="FFFFFF"/>
                </a:solidFill>
                <a:latin typeface="Georgia"/>
                <a:ea typeface="Georgia"/>
                <a:cs typeface="Georgia"/>
              </a:rPr>
              <a:t>And I will lay sinews upon you, and will bring up flesh upon you, and cover you with skin, and put breath in you, and ye shall live; and ye shall know that I am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37:7  |  Ezekiel 37:7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於是，我遵命說預言。正說預言的時候，不料，有響聲，有地震；骨與骨互相聯絡。</a:t>
            </a:r>
          </a:p>
          <a:p xmlns:a="http://schemas.openxmlformats.org/drawingml/2006/main">
            <a:pPr algn="ctr">
              <a:buNone/>
            </a:pPr>
            <a:r>
              <a:rPr sz="2400">
                <a:solidFill>
                  <a:srgbClr val="FFFFFF"/>
                </a:solidFill>
                <a:latin typeface="Georgia"/>
                <a:ea typeface="Georgia"/>
                <a:cs typeface="Georgia"/>
              </a:rPr>
              <a:t>So I prophesied as I was commanded: and as I prophesied, there was a noise, and behold a shaking, and the bones came together, bone to his bone.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37:8  |  Ezekiel 37:8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我觀看，見骸骨上有筋，也長了肉，又有皮遮蔽其上，只是還沒有氣息。</a:t>
            </a:r>
          </a:p>
          <a:p xmlns:a="http://schemas.openxmlformats.org/drawingml/2006/main">
            <a:pPr algn="ctr">
              <a:buNone/>
            </a:pPr>
            <a:r>
              <a:rPr sz="2400">
                <a:solidFill>
                  <a:srgbClr val="FFFFFF"/>
                </a:solidFill>
                <a:latin typeface="Georgia"/>
                <a:ea typeface="Georgia"/>
                <a:cs typeface="Georgia"/>
              </a:rPr>
              <a:t>And when I beheld, lo, the sinews and the flesh came up upon them, and the skin covered them above: but there was no breath in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37:9  |  Ezekiel 37:9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主對我說：「人子啊，你要發預言，向風發預言，說主耶和華如此說：氣息啊，要從四方而來，吹在這些被殺的人身上，使他們活了。」</a:t>
            </a:r>
          </a:p>
          <a:p xmlns:a="http://schemas.openxmlformats.org/drawingml/2006/main">
            <a:pPr algn="ctr">
              <a:buNone/>
            </a:pPr>
            <a:r>
              <a:rPr sz="2100">
                <a:solidFill>
                  <a:srgbClr val="FFFFFF"/>
                </a:solidFill>
                <a:latin typeface="Georgia"/>
                <a:ea typeface="Georgia"/>
                <a:cs typeface="Georgia"/>
              </a:rPr>
              <a:t>Then said he unto me, Prophesy unto the wind, prophesy, son of man, and say to the wind, Thus saith the Lord GOD; Come from the four winds, O breath, and breathe upon these slain, that they may live.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37:10  |  Ezekiel 37:10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於是我遵命說預言，氣息就進入骸骨，骸骨便活了，並且站起來，成為極大的軍隊。</a:t>
            </a:r>
          </a:p>
          <a:p xmlns:a="http://schemas.openxmlformats.org/drawingml/2006/main">
            <a:pPr algn="ctr">
              <a:buNone/>
            </a:pPr>
            <a:r>
              <a:rPr sz="2400">
                <a:solidFill>
                  <a:srgbClr val="FFFFFF"/>
                </a:solidFill>
                <a:latin typeface="Georgia"/>
                <a:ea typeface="Georgia"/>
                <a:cs typeface="Georgia"/>
              </a:rPr>
              <a:t>So I prophesied as he commanded me, and the breath came into them, and they lived, and stood up upon their feet, an exceeding great army.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37:11  |  Ezekiel 37:11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主對我說：「人子啊，這些骸骨就是以色列全家。他們說：『我們的骨頭枯乾了，我們的指望失去了，我們滅絕淨盡了。』</a:t>
            </a:r>
          </a:p>
          <a:p xmlns:a="http://schemas.openxmlformats.org/drawingml/2006/main">
            <a:pPr algn="ctr">
              <a:buNone/>
            </a:pPr>
            <a:r>
              <a:rPr sz="2100">
                <a:solidFill>
                  <a:srgbClr val="FFFFFF"/>
                </a:solidFill>
                <a:latin typeface="Georgia"/>
                <a:ea typeface="Georgia"/>
                <a:cs typeface="Georgia"/>
              </a:rPr>
              <a:t>Then he said unto me, Son of man, these bones are the whole house of Israel: behold, they say, Our bones are dried, and our hope is lost: we are cut off for our parts.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37:12  |  Ezekiel 37:12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所以你要發預言對他們說，主耶和華如此說：『我的民哪，我必開你們的墳墓，使你們從墳墓中出來，領你們進入以色列地。</a:t>
            </a:r>
          </a:p>
          <a:p xmlns:a="http://schemas.openxmlformats.org/drawingml/2006/main">
            <a:pPr algn="ctr">
              <a:buNone/>
            </a:pPr>
            <a:r>
              <a:rPr sz="2100">
                <a:solidFill>
                  <a:srgbClr val="FFFFFF"/>
                </a:solidFill>
                <a:latin typeface="Georgia"/>
                <a:ea typeface="Georgia"/>
                <a:cs typeface="Georgia"/>
              </a:rPr>
              <a:t>Therefore prophesy and say unto them, Thus saith the Lord GOD; Behold, O my people, I will open your graves, and cause you to come up out of your graves, and bring you into the land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37:13  |  Ezekiel 37:13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我的民哪，我開你們的墳墓，使你們從墳墓中出來，你們就知道我是耶和華。</a:t>
            </a:r>
          </a:p>
          <a:p xmlns:a="http://schemas.openxmlformats.org/drawingml/2006/main">
            <a:pPr algn="ctr">
              <a:buNone/>
            </a:pPr>
            <a:r>
              <a:rPr sz="2400">
                <a:solidFill>
                  <a:srgbClr val="FFFFFF"/>
                </a:solidFill>
                <a:latin typeface="Georgia"/>
                <a:ea typeface="Georgia"/>
                <a:cs typeface="Georgia"/>
              </a:rPr>
              <a:t>And ye shall know that I am the LORD, when I have opened your graves, O my people, and brought you up out of your graves,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37:14  |  Ezekiel 37:14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我必將我的靈放在你們裏面，你們就要活了。我將你們安置在本地，你們就知道我－耶和華如此說，也如此成就了。這是耶和華說的。』」</a:t>
            </a:r>
          </a:p>
          <a:p xmlns:a="http://schemas.openxmlformats.org/drawingml/2006/main">
            <a:pPr algn="ctr">
              <a:buNone/>
            </a:pPr>
            <a:r>
              <a:rPr sz="2100">
                <a:solidFill>
                  <a:srgbClr val="FFFFFF"/>
                </a:solidFill>
                <a:latin typeface="Georgia"/>
                <a:ea typeface="Georgia"/>
                <a:cs typeface="Georgia"/>
              </a:rPr>
              <a:t>And shall put my spirit in you, and ye shall live, and I shall place you in your own land: then shall ye know that I the LORD have spoken it, and performed it, saith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37:15  |  Ezekiel 37:15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again unto me,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37:16  |  Ezekiel 37:16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「人子啊，你要取一根木杖，在其上寫『為猶大和他的同伴以色列人』；又取一根木杖，在其上寫『為約瑟，就是為以法蓮，又為他的同伴以色列全家』。</a:t>
            </a:r>
          </a:p>
          <a:p xmlns:a="http://schemas.openxmlformats.org/drawingml/2006/main">
            <a:pPr algn="ctr">
              <a:buNone/>
            </a:pPr>
            <a:r>
              <a:rPr sz="1800">
                <a:solidFill>
                  <a:srgbClr val="FFFFFF"/>
                </a:solidFill>
                <a:latin typeface="Georgia"/>
                <a:ea typeface="Georgia"/>
                <a:cs typeface="Georgia"/>
              </a:rPr>
              <a:t>Moreover, thou son of man, take thee one stick, and write upon it, For Judah, and for the children of Israel his companions: then take another stick, and write upon it, For Joseph, the stick of Ephraim, and for all the house of Israel his companions: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37:17  |  Ezekiel 37:17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你要使這兩根木杖接連為一，在你手中成為一根。</a:t>
            </a:r>
          </a:p>
          <a:p xmlns:a="http://schemas.openxmlformats.org/drawingml/2006/main">
            <a:pPr algn="ctr">
              <a:buNone/>
            </a:pPr>
            <a:r>
              <a:rPr sz="2400">
                <a:solidFill>
                  <a:srgbClr val="FFFFFF"/>
                </a:solidFill>
                <a:latin typeface="Georgia"/>
                <a:ea typeface="Georgia"/>
                <a:cs typeface="Georgia"/>
              </a:rPr>
              <a:t>And join them one to another into one stick; and they shall become one in thine hand.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37:18  |  Ezekiel 37:18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你本國的子民問你說：『這是甚麼意思？你不指示我們嗎？』</a:t>
            </a:r>
          </a:p>
          <a:p xmlns:a="http://schemas.openxmlformats.org/drawingml/2006/main">
            <a:pPr algn="ctr">
              <a:buNone/>
            </a:pPr>
            <a:r>
              <a:rPr sz="2400">
                <a:solidFill>
                  <a:srgbClr val="FFFFFF"/>
                </a:solidFill>
                <a:latin typeface="Georgia"/>
                <a:ea typeface="Georgia"/>
                <a:cs typeface="Georgia"/>
              </a:rPr>
              <a:t>And when the children of thy people shall speak unto thee, saying, Wilt thou not shew us what thou meanest by these?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37:19  |  Ezekiel 37:19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你就對他們說：『主耶和華如此說：我要將約瑟和他同伴以色列支派的杖，就是那在以法蓮手中的，與猶大的杖一同接連為一，在我手中成為一根。』</a:t>
            </a:r>
          </a:p>
          <a:p xmlns:a="http://schemas.openxmlformats.org/drawingml/2006/main">
            <a:pPr algn="ctr">
              <a:buNone/>
            </a:pPr>
            <a:r>
              <a:rPr sz="1800">
                <a:solidFill>
                  <a:srgbClr val="FFFFFF"/>
                </a:solidFill>
                <a:latin typeface="Georgia"/>
                <a:ea typeface="Georgia"/>
                <a:cs typeface="Georgia"/>
              </a:rPr>
              <a:t>Say unto them, Thus saith the Lord GOD; Behold, I will take the stick of Joseph, which is in the hand of Ephraim, and the tribes of Israel his fellows, and will put them with him, even with the stick of Judah, and make them one stick, and they shall be one in mine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37:20  |  Ezekiel 37:20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你所寫的那兩根杖要在他們眼前拿在手中，</a:t>
            </a:r>
          </a:p>
          <a:p xmlns:a="http://schemas.openxmlformats.org/drawingml/2006/main">
            <a:pPr algn="ctr">
              <a:buNone/>
            </a:pPr>
            <a:r>
              <a:rPr sz="2800">
                <a:solidFill>
                  <a:srgbClr val="FFFFFF"/>
                </a:solidFill>
                <a:latin typeface="Georgia"/>
                <a:ea typeface="Georgia"/>
                <a:cs typeface="Georgia"/>
              </a:rPr>
              <a:t>And the sticks whereon thou writest shall be in thine hand before their eyes.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37:21  |  Ezekiel 37:21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要對他們說，主耶和華如此說：我要將以色列人從他們所到的各國收取，又從四圍聚集他們，引導他們歸回本地。</a:t>
            </a:r>
          </a:p>
          <a:p xmlns:a="http://schemas.openxmlformats.org/drawingml/2006/main">
            <a:pPr algn="ctr">
              <a:buNone/>
            </a:pPr>
            <a:r>
              <a:rPr sz="2100">
                <a:solidFill>
                  <a:srgbClr val="FFFFFF"/>
                </a:solidFill>
                <a:latin typeface="Georgia"/>
                <a:ea typeface="Georgia"/>
                <a:cs typeface="Georgia"/>
              </a:rPr>
              <a:t>And say unto them, Thus saith the Lord GOD; Behold, I will take the children of Israel from among the heathen, whither they be gone, and will gather them on every side, and bring them into their own land: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37:22  |  Ezekiel 37:22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我要使他們在那地，在以色列山上成為一國，有一王作他們眾民的王。他們不再為二國，決不再分為二國；</a:t>
            </a:r>
          </a:p>
          <a:p xmlns:a="http://schemas.openxmlformats.org/drawingml/2006/main">
            <a:pPr algn="ctr">
              <a:buNone/>
            </a:pPr>
            <a:r>
              <a:rPr sz="2100">
                <a:solidFill>
                  <a:srgbClr val="FFFFFF"/>
                </a:solidFill>
                <a:latin typeface="Georgia"/>
                <a:ea typeface="Georgia"/>
                <a:cs typeface="Georgia"/>
              </a:rPr>
              <a:t>And I will make them one nation in the land upon the mountains of Israel; and one king shall be king to them all: and they shall be no more two nations, neither shall they be divided into two kingdoms any more at all: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37:23  |  Ezekiel 37:23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也不再因偶像和可憎的物，並一切的罪過玷污自己。我卻要救他們出離一切的住處，就是他們犯罪的地方；我要潔淨他們，如此，他們要作我的子民，我要作他們的神。</a:t>
            </a:r>
          </a:p>
          <a:p xmlns:a="http://schemas.openxmlformats.org/drawingml/2006/main">
            <a:pPr algn="ctr">
              <a:buNone/>
            </a:pPr>
            <a:r>
              <a:rPr sz="1800">
                <a:solidFill>
                  <a:srgbClr val="FFFFFF"/>
                </a:solidFill>
                <a:latin typeface="Georgia"/>
                <a:ea typeface="Georgia"/>
                <a:cs typeface="Georgia"/>
              </a:rPr>
              <a:t>Neither shall they defile themselves any more with their idols, nor with their detestable things, nor with any of their transgressions: but I will save them out of all their dwellingplaces, wherein they have sinned, and will cleanse them: so shall they be my people, and I will be their God.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37:24  |  Ezekiel 37:24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「我的僕人大衛必作他們的王；眾民必歸一個牧人。他們必順從我的典章，謹守遵行我的律例。</a:t>
            </a:r>
          </a:p>
          <a:p xmlns:a="http://schemas.openxmlformats.org/drawingml/2006/main">
            <a:pPr algn="ctr">
              <a:buNone/>
            </a:pPr>
            <a:r>
              <a:rPr sz="2100">
                <a:solidFill>
                  <a:srgbClr val="FFFFFF"/>
                </a:solidFill>
                <a:latin typeface="Georgia"/>
                <a:ea typeface="Georgia"/>
                <a:cs typeface="Georgia"/>
              </a:rPr>
              <a:t>And David my servant shall be king over them; and they all shall have one shepherd: they shall also walk in my judgments, and observe my statutes, and do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37:25  |  Ezekiel 37:25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他們必住在我賜給我僕人雅各的地上，就是你們列祖所住之地。他們和他們的子孫，並子孫的子孫，都永遠住在那裏。我的僕人大衛必作他們的王，直到永遠。</a:t>
            </a:r>
          </a:p>
          <a:p xmlns:a="http://schemas.openxmlformats.org/drawingml/2006/main">
            <a:pPr algn="ctr">
              <a:buNone/>
            </a:pPr>
            <a:r>
              <a:rPr sz="1800">
                <a:solidFill>
                  <a:srgbClr val="FFFFFF"/>
                </a:solidFill>
                <a:latin typeface="Georgia"/>
                <a:ea typeface="Georgia"/>
                <a:cs typeface="Georgia"/>
              </a:rPr>
              <a:t>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37:26  |  Ezekiel 37:26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並且我要與他們立平安的約，作為永約。我也要將他們安置在[本地]，使他們的人數增多，又在他們中間設立我的聖所，直到永遠。</a:t>
            </a:r>
          </a:p>
          <a:p xmlns:a="http://schemas.openxmlformats.org/drawingml/2006/main">
            <a:pPr algn="ctr">
              <a:buNone/>
            </a:pPr>
            <a:r>
              <a:rPr sz="2100">
                <a:solidFill>
                  <a:srgbClr val="FFFFFF"/>
                </a:solidFill>
                <a:latin typeface="Georgia"/>
                <a:ea typeface="Georgia"/>
                <a:cs typeface="Georgia"/>
              </a:rPr>
              <a:t>Moreover I will make a covenant of peace with them; it shall be an everlasting covenant with them: and I will place them, and multiply them, and will set my sanctuary in the midst of them for evermore.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37:27  |  Ezekiel 37:27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我的居所必在他們中間；我要作他們的神，他們要作我的子民。</a:t>
            </a:r>
          </a:p>
          <a:p xmlns:a="http://schemas.openxmlformats.org/drawingml/2006/main">
            <a:pPr algn="ctr">
              <a:buNone/>
            </a:pPr>
            <a:r>
              <a:rPr sz="2400">
                <a:solidFill>
                  <a:srgbClr val="FFFFFF"/>
                </a:solidFill>
                <a:latin typeface="Georgia"/>
                <a:ea typeface="Georgia"/>
                <a:cs typeface="Georgia"/>
              </a:rPr>
              <a:t>My tabernacle also shall be with them: yea, I will be their God, and they shall be my people.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37:28  |  Ezekiel 37:28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我的聖所在以色列人中間直到永遠，外邦人就必知道我是叫以色列成為聖的耶和華。」</a:t>
            </a:r>
          </a:p>
          <a:p xmlns:a="http://schemas.openxmlformats.org/drawingml/2006/main">
            <a:pPr algn="ctr">
              <a:buNone/>
            </a:pPr>
            <a:r>
              <a:rPr sz="2400">
                <a:solidFill>
                  <a:srgbClr val="FFFFFF"/>
                </a:solidFill>
                <a:latin typeface="Georgia"/>
                <a:ea typeface="Georgia"/>
                <a:cs typeface="Georgia"/>
              </a:rPr>
              <a:t>And the heathen shall know that I the LORD do sanctify Israel, when my sanctuary shall be in the midst of them for evermore.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2026-08-30T07:14:55.1740000Z</dcterms:created>
  <dcterms:modified xsi:type="dcterms:W3CDTF">2026-08-30T07:14:55.1740000Z</dcterms:modified>
</coreProperties>
</file>