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d68fb848e041f5" /><Relationship Type="http://schemas.openxmlformats.org/officeDocument/2006/relationships/extended-properties" Target="/docProps/app.xml" Id="R5bcc4ab8fc1e40ed" /><Relationship Type="http://schemas.openxmlformats.org/officeDocument/2006/relationships/officeDocument" Target="/ppt/presentation.xml" Id="Rf6f64fdce2344fa9" /></Relationships>
</file>

<file path=ppt/presentation.xml><?xml version="1.0" encoding="utf-8"?>
<p:presentation xmlns:p="http://schemas.openxmlformats.org/presentationml/2006/main">
  <p:sldMasterIdLst>
    <p:sldMasterId xmlns:r="http://schemas.openxmlformats.org/officeDocument/2006/relationships" id="2147483648" r:id="Rfaeb11d80b724bbe"/>
  </p:sldMasterIdLst>
  <p:notesMasterIdLst>
    <p:notesMasterId xmlns:r="http://schemas.openxmlformats.org/officeDocument/2006/relationships" r:id="Rdfd760abccff4e6a"/>
  </p:notesMasterIdLst>
  <p:sldIdLst>
    <p:sldId xmlns:r="http://schemas.openxmlformats.org/officeDocument/2006/relationships" id="256" r:id="R82b9b91183cf434b"/>
    <p:sldId xmlns:r="http://schemas.openxmlformats.org/officeDocument/2006/relationships" id="257" r:id="R8a51ddc4e30b4c32"/>
    <p:sldId xmlns:r="http://schemas.openxmlformats.org/officeDocument/2006/relationships" id="258" r:id="R845e90433ea24776"/>
    <p:sldId xmlns:r="http://schemas.openxmlformats.org/officeDocument/2006/relationships" id="259" r:id="Rec140c825f8540ed"/>
    <p:sldId xmlns:r="http://schemas.openxmlformats.org/officeDocument/2006/relationships" id="260" r:id="R1b525aa6f08e472d"/>
    <p:sldId xmlns:r="http://schemas.openxmlformats.org/officeDocument/2006/relationships" id="261" r:id="Rb836dccdb0dd4e73"/>
    <p:sldId xmlns:r="http://schemas.openxmlformats.org/officeDocument/2006/relationships" id="262" r:id="R87ca62caf66748a1"/>
    <p:sldId xmlns:r="http://schemas.openxmlformats.org/officeDocument/2006/relationships" id="263" r:id="Rab685e51970442da"/>
    <p:sldId xmlns:r="http://schemas.openxmlformats.org/officeDocument/2006/relationships" id="264" r:id="R7fc8f4aea7d94c3f"/>
    <p:sldId xmlns:r="http://schemas.openxmlformats.org/officeDocument/2006/relationships" id="265" r:id="R04d2f179903e4be3"/>
    <p:sldId xmlns:r="http://schemas.openxmlformats.org/officeDocument/2006/relationships" id="266" r:id="Re904ad24d062445f"/>
    <p:sldId xmlns:r="http://schemas.openxmlformats.org/officeDocument/2006/relationships" id="267" r:id="Rb142d1370d2344e6"/>
    <p:sldId xmlns:r="http://schemas.openxmlformats.org/officeDocument/2006/relationships" id="268" r:id="Re897d7012e2a4721"/>
    <p:sldId xmlns:r="http://schemas.openxmlformats.org/officeDocument/2006/relationships" id="269" r:id="Ra8ed9dfaff2b49dd"/>
    <p:sldId xmlns:r="http://schemas.openxmlformats.org/officeDocument/2006/relationships" id="270" r:id="R6a6a6ec2928a49b5"/>
    <p:sldId xmlns:r="http://schemas.openxmlformats.org/officeDocument/2006/relationships" id="271" r:id="Raab9355b13334ae5"/>
    <p:sldId xmlns:r="http://schemas.openxmlformats.org/officeDocument/2006/relationships" id="272" r:id="Rbf0ce12698614071"/>
    <p:sldId xmlns:r="http://schemas.openxmlformats.org/officeDocument/2006/relationships" id="273" r:id="Rb87d059832f04db1"/>
    <p:sldId xmlns:r="http://schemas.openxmlformats.org/officeDocument/2006/relationships" id="274" r:id="R205a2ce75d6b4818"/>
    <p:sldId xmlns:r="http://schemas.openxmlformats.org/officeDocument/2006/relationships" id="275" r:id="R89c3ee8cb6564aca"/>
    <p:sldId xmlns:r="http://schemas.openxmlformats.org/officeDocument/2006/relationships" id="276" r:id="Rb70878f257894cc5"/>
    <p:sldId xmlns:r="http://schemas.openxmlformats.org/officeDocument/2006/relationships" id="277" r:id="Refc183a14f51422b"/>
    <p:sldId xmlns:r="http://schemas.openxmlformats.org/officeDocument/2006/relationships" id="278" r:id="R268844b9c7884db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5887b20c5d403c" /><Relationship Type="http://schemas.openxmlformats.org/officeDocument/2006/relationships/slideMaster" Target="/ppt/slideMasters/slideMaster1.xml" Id="Rfaeb11d80b724bbe" /><Relationship Type="http://schemas.openxmlformats.org/officeDocument/2006/relationships/notesMaster" Target="/ppt/notesMasters/notesMaster1.xml" Id="Rdfd760abccff4e6a" /><Relationship Type="http://schemas.openxmlformats.org/officeDocument/2006/relationships/presProps" Target="/ppt/presProps.xml" Id="R8a2d886981944fd4" /><Relationship Type="http://schemas.openxmlformats.org/officeDocument/2006/relationships/tableStyles" Target="/ppt/tableStyles.xml" Id="R8c8d887c579f4349" /><Relationship Type="http://schemas.openxmlformats.org/officeDocument/2006/relationships/slide" Target="/ppt/slides/slide1.xml" Id="R82b9b91183cf434b" /><Relationship Type="http://schemas.openxmlformats.org/officeDocument/2006/relationships/slide" Target="/ppt/slides/slide2.xml" Id="R8a51ddc4e30b4c32" /><Relationship Type="http://schemas.openxmlformats.org/officeDocument/2006/relationships/slide" Target="/ppt/slides/slide3.xml" Id="R845e90433ea24776" /><Relationship Type="http://schemas.openxmlformats.org/officeDocument/2006/relationships/slide" Target="/ppt/slides/slide4.xml" Id="Rec140c825f8540ed" /><Relationship Type="http://schemas.openxmlformats.org/officeDocument/2006/relationships/slide" Target="/ppt/slides/slide5.xml" Id="R1b525aa6f08e472d" /><Relationship Type="http://schemas.openxmlformats.org/officeDocument/2006/relationships/slide" Target="/ppt/slides/slide6.xml" Id="Rb836dccdb0dd4e73" /><Relationship Type="http://schemas.openxmlformats.org/officeDocument/2006/relationships/slide" Target="/ppt/slides/slide7.xml" Id="R87ca62caf66748a1" /><Relationship Type="http://schemas.openxmlformats.org/officeDocument/2006/relationships/slide" Target="/ppt/slides/slide8.xml" Id="Rab685e51970442da" /><Relationship Type="http://schemas.openxmlformats.org/officeDocument/2006/relationships/slide" Target="/ppt/slides/slide9.xml" Id="R7fc8f4aea7d94c3f" /><Relationship Type="http://schemas.openxmlformats.org/officeDocument/2006/relationships/slide" Target="/ppt/slides/slide10.xml" Id="R04d2f179903e4be3" /><Relationship Type="http://schemas.openxmlformats.org/officeDocument/2006/relationships/slide" Target="/ppt/slides/slide11.xml" Id="Re904ad24d062445f" /><Relationship Type="http://schemas.openxmlformats.org/officeDocument/2006/relationships/slide" Target="/ppt/slides/slide12.xml" Id="Rb142d1370d2344e6" /><Relationship Type="http://schemas.openxmlformats.org/officeDocument/2006/relationships/slide" Target="/ppt/slides/slide13.xml" Id="Re897d7012e2a4721" /><Relationship Type="http://schemas.openxmlformats.org/officeDocument/2006/relationships/slide" Target="/ppt/slides/slide14.xml" Id="Ra8ed9dfaff2b49dd" /><Relationship Type="http://schemas.openxmlformats.org/officeDocument/2006/relationships/slide" Target="/ppt/slides/slide15.xml" Id="R6a6a6ec2928a49b5" /><Relationship Type="http://schemas.openxmlformats.org/officeDocument/2006/relationships/slide" Target="/ppt/slides/slide16.xml" Id="Raab9355b13334ae5" /><Relationship Type="http://schemas.openxmlformats.org/officeDocument/2006/relationships/slide" Target="/ppt/slides/slide17.xml" Id="Rbf0ce12698614071" /><Relationship Type="http://schemas.openxmlformats.org/officeDocument/2006/relationships/slide" Target="/ppt/slides/slide18.xml" Id="Rb87d059832f04db1" /><Relationship Type="http://schemas.openxmlformats.org/officeDocument/2006/relationships/slide" Target="/ppt/slides/slide19.xml" Id="R205a2ce75d6b4818" /><Relationship Type="http://schemas.openxmlformats.org/officeDocument/2006/relationships/slide" Target="/ppt/slides/slide20.xml" Id="R89c3ee8cb6564aca" /><Relationship Type="http://schemas.openxmlformats.org/officeDocument/2006/relationships/slide" Target="/ppt/slides/slide21.xml" Id="Rb70878f257894cc5" /><Relationship Type="http://schemas.openxmlformats.org/officeDocument/2006/relationships/slide" Target="/ppt/slides/slide22.xml" Id="Refc183a14f51422b" /><Relationship Type="http://schemas.openxmlformats.org/officeDocument/2006/relationships/slide" Target="/ppt/slides/slide23.xml" Id="R268844b9c7884db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93f0bf3e6341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47ff072af542bd" /><Relationship Type="http://schemas.openxmlformats.org/officeDocument/2006/relationships/notesMaster" Target="/ppt/notesMasters/notesMaster1.xml" Id="Rdf489999ca2749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8a9935d1cc41e4" /><Relationship Type="http://schemas.openxmlformats.org/officeDocument/2006/relationships/notesMaster" Target="/ppt/notesMasters/notesMaster1.xml" Id="R322d443b92624d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4eceaa17f944ed" /><Relationship Type="http://schemas.openxmlformats.org/officeDocument/2006/relationships/notesMaster" Target="/ppt/notesMasters/notesMaster1.xml" Id="R6304345c91554e97" /></Relationships>
</file>

<file path=ppt/notesSlides/_rels/notesSlide4.xml.rels>&#65279;<?xml version="1.0" encoding="utf-8"?><Relationships xmlns="http://schemas.openxmlformats.org/package/2006/relationships"><Relationship Type="http://schemas.openxmlformats.org/officeDocument/2006/relationships/slide" Target="/ppt/slides/slide4.xml" Id="R6e26dbc7ff24403f" /><Relationship Type="http://schemas.openxmlformats.org/officeDocument/2006/relationships/notesMaster" Target="/ppt/notesMasters/notesMaster1.xml" Id="R8ba298a3575f45bf"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bd402bdaf14e2f" /><Relationship Type="http://schemas.openxmlformats.org/officeDocument/2006/relationships/notesMaster" Target="/ppt/notesMasters/notesMaster1.xml" Id="R153d53663a3945ea" /></Relationships>
</file>

<file path=ppt/notesSlides/_rels/notesSlide6.xml.rels>&#65279;<?xml version="1.0" encoding="utf-8"?><Relationships xmlns="http://schemas.openxmlformats.org/package/2006/relationships"><Relationship Type="http://schemas.openxmlformats.org/officeDocument/2006/relationships/slide" Target="/ppt/slides/slide6.xml" Id="R86d6f5f65ead48a2" /><Relationship Type="http://schemas.openxmlformats.org/officeDocument/2006/relationships/notesMaster" Target="/ppt/notesMasters/notesMaster1.xml" Id="Rabda7aeb24a347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22c97ba96e459a" /><Relationship Type="http://schemas.openxmlformats.org/officeDocument/2006/relationships/notesMaster" Target="/ppt/notesMasters/notesMaster1.xml" Id="R57350e3ddfe744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0951d4edb7444dc" /><Relationship Type="http://schemas.openxmlformats.org/officeDocument/2006/relationships/notesMaster" Target="/ppt/notesMasters/notesMaster1.xml" Id="Rb99c55cd0f9c48c3" /></Relationships>
</file>

<file path=ppt/notesSlides/_rels/notesSlide9.xml.rels>&#65279;<?xml version="1.0" encoding="utf-8"?><Relationships xmlns="http://schemas.openxmlformats.org/package/2006/relationships"><Relationship Type="http://schemas.openxmlformats.org/officeDocument/2006/relationships/slide" Target="/ppt/slides/slide9.xml" Id="Re1f71823c1f74f24" /><Relationship Type="http://schemas.openxmlformats.org/officeDocument/2006/relationships/notesMaster" Target="/ppt/notesMasters/notesMaster1.xml" Id="R914d7cc62cf940c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eced0ea1c745cf" /><Relationship Type="http://schemas.openxmlformats.org/officeDocument/2006/relationships/notesMaster" Target="/ppt/notesMasters/notesMaster1.xml" Id="Ra8a44e153eee49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75a960a9da4bcf" /><Relationship Type="http://schemas.openxmlformats.org/officeDocument/2006/relationships/notesMaster" Target="/ppt/notesMasters/notesMaster1.xml" Id="Rd3bfaedfa83046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c071e2ba834053" /><Relationship Type="http://schemas.openxmlformats.org/officeDocument/2006/relationships/notesMaster" Target="/ppt/notesMasters/notesMaster1.xml" Id="R9282f8351144484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166cc89d4ff4d47" /><Relationship Type="http://schemas.openxmlformats.org/officeDocument/2006/relationships/notesMaster" Target="/ppt/notesMasters/notesMaster1.xml" Id="Raf3d9c349d7b455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35f144a233a4080" /><Relationship Type="http://schemas.openxmlformats.org/officeDocument/2006/relationships/notesMaster" Target="/ppt/notesMasters/notesMaster1.xml" Id="R4fa2bde40a8d4e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a83a446f54491e" /><Relationship Type="http://schemas.openxmlformats.org/officeDocument/2006/relationships/notesMaster" Target="/ppt/notesMasters/notesMaster1.xml" Id="R0cc7ce9e74dd478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cd2e56d1be847cd" /><Relationship Type="http://schemas.openxmlformats.org/officeDocument/2006/relationships/notesMaster" Target="/ppt/notesMasters/notesMaster1.xml" Id="R9fd2d8f16e30466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0306215be74d28" /><Relationship Type="http://schemas.openxmlformats.org/officeDocument/2006/relationships/notesMaster" Target="/ppt/notesMasters/notesMaster1.xml" Id="R931a5966ebcd43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b75cdf3a8d41e3" /><Relationship Type="http://schemas.openxmlformats.org/officeDocument/2006/relationships/notesMaster" Target="/ppt/notesMasters/notesMaster1.xml" Id="Re20370cb45ab40f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6ba6599a02b4201" /><Relationship Type="http://schemas.openxmlformats.org/officeDocument/2006/relationships/notesMaster" Target="/ppt/notesMasters/notesMaster1.xml" Id="R12fd50833c2b4f0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0974186fd214ecb" /><Relationship Type="http://schemas.openxmlformats.org/officeDocument/2006/relationships/notesMaster" Target="/ppt/notesMasters/notesMaster1.xml" Id="R2e9afa396ea54f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346c5b911cc44c7" /><Relationship Type="http://schemas.openxmlformats.org/officeDocument/2006/relationships/notesMaster" Target="/ppt/notesMasters/notesMaster1.xml" Id="R271086a76a6b44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46f53ebdfaf4189" /><Relationship Type="http://schemas.openxmlformats.org/officeDocument/2006/relationships/notesMaster" Target="/ppt/notesMasters/notesMaster1.xml" Id="R0b76883122e2429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e4ffd89ec544b3a" /><Relationship Type="http://schemas.openxmlformats.org/officeDocument/2006/relationships/notesMaster" Target="/ppt/notesMasters/notesMaster1.xml" Id="Rb4d067be3feb4f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2f4dc118764b22" /><Relationship Type="http://schemas.openxmlformats.org/officeDocument/2006/relationships/image" Target="/ppt/media/image.png" Id="R5e0005e938bc4734" /><Relationship Type="http://schemas.openxmlformats.org/officeDocument/2006/relationships/image" Target="/ppt/media/image2.png" Id="Re499c1b8f5814b6a" /><Relationship Type="http://schemas.openxmlformats.org/officeDocument/2006/relationships/image" Target="/ppt/media/image.jpeg" Id="Rbf37ac153d1d45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742da02a99d49f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e0005e938bc47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99c1b8f5814b6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f37ac153d1d45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f13e99550f42f3" /><Relationship Type="http://schemas.openxmlformats.org/officeDocument/2006/relationships/slideLayout" Target="/ppt/slideLayouts/slideLayout1.xml" Id="R406a46deb9a440c7" /><Relationship Type="http://schemas.openxmlformats.org/officeDocument/2006/relationships/slideLayout" Target="/ppt/slideLayouts/slideLayout2.xml" Id="R2a1d6ce7ea9441c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6a46deb9a440c7"/>
    <p:sldLayoutId xmlns:r="http://schemas.openxmlformats.org/officeDocument/2006/relationships" id="2147483650" r:id="R2a1d6ce7ea9441c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7ebddb559a94aba" /><Relationship Type="http://schemas.openxmlformats.org/officeDocument/2006/relationships/notesSlide" Target="/ppt/notesSlides/notesSlide1.xml" Id="R93f404eb8e7b45f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03e67537aa742f6" /><Relationship Type="http://schemas.openxmlformats.org/officeDocument/2006/relationships/notesSlide" Target="/ppt/notesSlides/notesSlide2.xml" Id="Rff4f3d6ad290486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943a722e7f54b18" /><Relationship Type="http://schemas.openxmlformats.org/officeDocument/2006/relationships/notesSlide" Target="/ppt/notesSlides/notesSlide3.xml" Id="R5b2ac5296a604a5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30ba8f27d4f4f5a" /><Relationship Type="http://schemas.openxmlformats.org/officeDocument/2006/relationships/notesSlide" Target="/ppt/notesSlides/notesSlide4.xml" Id="Ra03caef92b5d457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8f96be08364316" /><Relationship Type="http://schemas.openxmlformats.org/officeDocument/2006/relationships/notesSlide" Target="/ppt/notesSlides/notesSlide5.xml" Id="Rc6e1637f13df423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e6c868ba9a847e9" /><Relationship Type="http://schemas.openxmlformats.org/officeDocument/2006/relationships/notesSlide" Target="/ppt/notesSlides/notesSlide6.xml" Id="Rce1d796c187b4d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2db56e6f53b424d" /><Relationship Type="http://schemas.openxmlformats.org/officeDocument/2006/relationships/notesSlide" Target="/ppt/notesSlides/notesSlide7.xml" Id="R128e694dbf4c491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a7065a93c8f4883" /><Relationship Type="http://schemas.openxmlformats.org/officeDocument/2006/relationships/notesSlide" Target="/ppt/notesSlides/notesSlide8.xml" Id="R4193b02f3018407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dcffd7f6b3043db" /><Relationship Type="http://schemas.openxmlformats.org/officeDocument/2006/relationships/notesSlide" Target="/ppt/notesSlides/notesSlide9.xml" Id="R11100144f01d47d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f84a927f7284ca0" /><Relationship Type="http://schemas.openxmlformats.org/officeDocument/2006/relationships/notesSlide" Target="/ppt/notesSlides/notesSlide10.xml" Id="Rf531669759e541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f076dcdfae14168" /><Relationship Type="http://schemas.openxmlformats.org/officeDocument/2006/relationships/notesSlide" Target="/ppt/notesSlides/notesSlide11.xml" Id="R9205c8cefb584a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898ce1767684583" /><Relationship Type="http://schemas.openxmlformats.org/officeDocument/2006/relationships/notesSlide" Target="/ppt/notesSlides/notesSlide12.xml" Id="R254dd331a0e946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911660521d43ac" /><Relationship Type="http://schemas.openxmlformats.org/officeDocument/2006/relationships/notesSlide" Target="/ppt/notesSlides/notesSlide13.xml" Id="Re7f7996922c0472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654fcf2a9294043" /><Relationship Type="http://schemas.openxmlformats.org/officeDocument/2006/relationships/notesSlide" Target="/ppt/notesSlides/notesSlide14.xml" Id="Rc9379f010f2247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f237b7e475c47bd" /><Relationship Type="http://schemas.openxmlformats.org/officeDocument/2006/relationships/notesSlide" Target="/ppt/notesSlides/notesSlide15.xml" Id="R74b79575b1694db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c8cf594daea41b0" /><Relationship Type="http://schemas.openxmlformats.org/officeDocument/2006/relationships/notesSlide" Target="/ppt/notesSlides/notesSlide16.xml" Id="R64db8eded21144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d121613e5be4127" /><Relationship Type="http://schemas.openxmlformats.org/officeDocument/2006/relationships/notesSlide" Target="/ppt/notesSlides/notesSlide17.xml" Id="R8f92aefd648146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9cc2d6247784444" /><Relationship Type="http://schemas.openxmlformats.org/officeDocument/2006/relationships/notesSlide" Target="/ppt/notesSlides/notesSlide18.xml" Id="R6fb53bd75efd46a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1fb22d59f7343b0" /><Relationship Type="http://schemas.openxmlformats.org/officeDocument/2006/relationships/notesSlide" Target="/ppt/notesSlides/notesSlide19.xml" Id="R6e51c66450d64ec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7346c23ec74fe2" /><Relationship Type="http://schemas.openxmlformats.org/officeDocument/2006/relationships/notesSlide" Target="/ppt/notesSlides/notesSlide20.xml" Id="R425a9b364d764b1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34389e935ab4a99" /><Relationship Type="http://schemas.openxmlformats.org/officeDocument/2006/relationships/notesSlide" Target="/ppt/notesSlides/notesSlide21.xml" Id="Rd8f44a950ce54d6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cb9050129854e63" /><Relationship Type="http://schemas.openxmlformats.org/officeDocument/2006/relationships/notesSlide" Target="/ppt/notesSlides/notesSlide22.xml" Id="Rb55a436b4b51404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f38a92b6b0344b0" /><Relationship Type="http://schemas.openxmlformats.org/officeDocument/2006/relationships/notesSlide" Target="/ppt/notesSlides/notesSlide23.xml" Id="Re08472698043469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申命記第10章</a:t>
            </a:r>
          </a:p>
          <a:p xmlns:a="http://schemas.openxmlformats.org/drawingml/2006/main">
            <a:pPr algn="ctr">
              <a:buNone/>
            </a:pPr>
            <a:r>
              <a:rPr sz="2000">
                <a:solidFill>
                  <a:srgbClr val="FFFFFF"/>
                </a:solidFill>
                <a:latin typeface="Georgia"/>
                <a:ea typeface="Georgia"/>
                <a:cs typeface="Georgia"/>
              </a:rPr>
              <a:t>Deuteronomy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  |  Deuteronomy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「那時，耶和華吩咐我說：『你要鑿出兩塊石版，和先前的一樣，上山到我這裏來，又要做一木櫃。</a:t>
            </a:r>
          </a:p>
          <a:p xmlns:a="http://schemas.openxmlformats.org/drawingml/2006/main">
            <a:pPr algn="ctr">
              <a:buNone/>
            </a:pPr>
            <a:r>
              <a:rPr sz="2100">
                <a:solidFill>
                  <a:srgbClr val="FFFFFF"/>
                </a:solidFill>
                <a:latin typeface="Georgia"/>
                <a:ea typeface="Georgia"/>
                <a:cs typeface="Georgia"/>
              </a:rPr>
              <a:t>At that time the LORD said unto me, Hew thee two tables of stone like unto the first, and come up unto me into the mount, and make thee an ark of wood.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10:2  |  Deuteronomy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你先前摔碎的那版，其上的字我要寫在這版上；你要將這版放在櫃中。』</a:t>
            </a:r>
          </a:p>
          <a:p xmlns:a="http://schemas.openxmlformats.org/drawingml/2006/main">
            <a:pPr algn="ctr">
              <a:buNone/>
            </a:pPr>
            <a:r>
              <a:rPr sz="2400">
                <a:solidFill>
                  <a:srgbClr val="FFFFFF"/>
                </a:solidFill>
                <a:latin typeface="Georgia"/>
                <a:ea typeface="Georgia"/>
                <a:cs typeface="Georgia"/>
              </a:rPr>
              <a:t>And I will write on the tables the words that were in the first tables which thou brakest, and thou shalt put them in the ark.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10:3  |  Deuteronomy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於是我用皂莢木做了一櫃，又鑿出兩塊石版，和先前的一樣，手裏拿這兩塊版上山去了。</a:t>
            </a:r>
          </a:p>
          <a:p xmlns:a="http://schemas.openxmlformats.org/drawingml/2006/main">
            <a:pPr algn="ctr">
              <a:buNone/>
            </a:pPr>
            <a:r>
              <a:rPr sz="2100">
                <a:solidFill>
                  <a:srgbClr val="FFFFFF"/>
                </a:solidFill>
                <a:latin typeface="Georgia"/>
                <a:ea typeface="Georgia"/>
                <a:cs typeface="Georgia"/>
              </a:rPr>
              <a:t>And I made an ark of shittim wood, and hewed two tables of stone like unto the first, and went up into the mount, having the two tables in mine hand.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10:4  |  Deuteronomy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耶和華將那大會之日、在山上從火中所傳與你們的十條誡，照先前所寫的，寫在這版上，將版交給我了。</a:t>
            </a:r>
          </a:p>
          <a:p xmlns:a="http://schemas.openxmlformats.org/drawingml/2006/main">
            <a:pPr algn="ctr">
              <a:buNone/>
            </a:pPr>
            <a:r>
              <a:rPr sz="2100">
                <a:solidFill>
                  <a:srgbClr val="FFFFFF"/>
                </a:solidFill>
                <a:latin typeface="Georgia"/>
                <a:ea typeface="Georgia"/>
                <a:cs typeface="Georgia"/>
              </a:rPr>
              <a:t>And he wrote on the tables, according to the first writing, the ten commandments, which the LORD spake unto you in the mount out of the midst of the fire in the day of the assembly: and the LORD gave them unto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10:5  |  Deuteronomy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我轉身下山，將這版放在我所做的櫃中，現今還在那裏，正如耶和華所吩咐我的。」 （</a:t>
            </a:r>
          </a:p>
          <a:p xmlns:a="http://schemas.openxmlformats.org/drawingml/2006/main">
            <a:pPr algn="ctr">
              <a:buNone/>
            </a:pPr>
            <a:r>
              <a:rPr sz="2400">
                <a:solidFill>
                  <a:srgbClr val="FFFFFF"/>
                </a:solidFill>
                <a:latin typeface="Georgia"/>
                <a:ea typeface="Georgia"/>
                <a:cs typeface="Georgia"/>
              </a:rPr>
              <a:t>And I turned myself and came down from the mount, and put the tables in the ark which I had made; and there they be, as the LORD commanded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10:6  |  Deuteronomy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以色列人從比羅比尼‧亞干起行，到了摩西拉。亞倫死在那裏，就葬在那裏。他兒子以利亞撒接續他供祭司的職分。</a:t>
            </a:r>
          </a:p>
          <a:p xmlns:a="http://schemas.openxmlformats.org/drawingml/2006/main">
            <a:pPr algn="ctr">
              <a:buNone/>
            </a:pPr>
            <a:r>
              <a:rPr sz="2100">
                <a:solidFill>
                  <a:srgbClr val="FFFFFF"/>
                </a:solidFill>
                <a:latin typeface="Georgia"/>
                <a:ea typeface="Georgia"/>
                <a:cs typeface="Georgia"/>
              </a:rPr>
              <a:t>And the children of Israel took their journey from Beeroth of the children of Jaakan to Mosera: there Aaron died, and there he was buried; and Eleazar his son ministered in the priest’s office in his stead.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10:7  |  Deuteronomy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他們從那裏起行，到了谷歌大，又從谷歌大到了有溪水之地的約巴他。</a:t>
            </a:r>
          </a:p>
          <a:p xmlns:a="http://schemas.openxmlformats.org/drawingml/2006/main">
            <a:pPr algn="ctr">
              <a:buNone/>
            </a:pPr>
            <a:r>
              <a:rPr sz="2400">
                <a:solidFill>
                  <a:srgbClr val="FFFFFF"/>
                </a:solidFill>
                <a:latin typeface="Georgia"/>
                <a:ea typeface="Georgia"/>
                <a:cs typeface="Georgia"/>
              </a:rPr>
              <a:t>From thence they journeyed unto Gudgodah; and from Gudgodah to Jotbath, a land of rivers of waters.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10:8  |  Deuteronomy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那時，耶和華將利未支派分別出來，抬耶和華的約櫃，又侍立在耶和華面前事奉他，奉他的名祝福，直到今日。</a:t>
            </a:r>
          </a:p>
          <a:p xmlns:a="http://schemas.openxmlformats.org/drawingml/2006/main">
            <a:pPr algn="ctr">
              <a:buNone/>
            </a:pPr>
            <a:r>
              <a:rPr sz="2100">
                <a:solidFill>
                  <a:srgbClr val="FFFFFF"/>
                </a:solidFill>
                <a:latin typeface="Georgia"/>
                <a:ea typeface="Georgia"/>
                <a:cs typeface="Georgia"/>
              </a:rPr>
              <a:t>At that time the LORD separated the tribe of Levi, to bear the ark of the covenant of the LORD, to stand before the LORD to minister unto him, and to bless in his name, unto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10:9  |  Deuteronomy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所以利未人在他弟兄中無分無業，耶和華是他的產業，正如耶和華－你神所應許他的。）</a:t>
            </a:r>
          </a:p>
          <a:p xmlns:a="http://schemas.openxmlformats.org/drawingml/2006/main">
            <a:pPr algn="ctr">
              <a:buNone/>
            </a:pPr>
            <a:r>
              <a:rPr sz="2400">
                <a:solidFill>
                  <a:srgbClr val="FFFFFF"/>
                </a:solidFill>
                <a:latin typeface="Georgia"/>
                <a:ea typeface="Georgia"/>
                <a:cs typeface="Georgia"/>
              </a:rPr>
              <a:t>Wherefore Levi hath no part nor inheritance with his brethren; the LORD is his inheritance, according as the LORD thy God promised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10:10  |  Deuteronomy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「我又像從前在山上住了四十晝夜。那次耶和華也應允我，不忍將你滅絕。</a:t>
            </a:r>
          </a:p>
          <a:p xmlns:a="http://schemas.openxmlformats.org/drawingml/2006/main">
            <a:pPr algn="ctr">
              <a:buNone/>
            </a:pPr>
            <a:r>
              <a:rPr sz="2100">
                <a:solidFill>
                  <a:srgbClr val="FFFFFF"/>
                </a:solidFill>
                <a:latin typeface="Georgia"/>
                <a:ea typeface="Georgia"/>
                <a:cs typeface="Georgia"/>
              </a:rPr>
              <a:t>And I stayed in the mount, according to the first time, forty days and forty nights; and the LORD hearkened unto me at that time also, and the LORD would not destroy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10:11  |  Deuteronomy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耶和華吩咐我說：『你起來引導這百姓，使他們進去得我向他們列祖起誓應許所賜之地。』」</a:t>
            </a:r>
          </a:p>
          <a:p xmlns:a="http://schemas.openxmlformats.org/drawingml/2006/main">
            <a:pPr algn="ctr">
              <a:buNone/>
            </a:pPr>
            <a:r>
              <a:rPr sz="2100">
                <a:solidFill>
                  <a:srgbClr val="FFFFFF"/>
                </a:solidFill>
                <a:latin typeface="Georgia"/>
                <a:ea typeface="Georgia"/>
                <a:cs typeface="Georgia"/>
              </a:rPr>
              <a:t>And the LORD said unto me, Arise, take thy journey before the people, that they may go in and possess the land, which I sware unto their fathers to give unto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10:12  |  Deuteronomy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「以色列啊，現在耶和華－你神向你所要的是甚麼呢？只要你敬畏耶和華－你的神，遵行他的道，愛他，盡心盡性事奉他，</a:t>
            </a:r>
          </a:p>
          <a:p xmlns:a="http://schemas.openxmlformats.org/drawingml/2006/main">
            <a:pPr algn="ctr">
              <a:buNone/>
            </a:pPr>
            <a:r>
              <a:rPr sz="2100">
                <a:solidFill>
                  <a:srgbClr val="FFFFFF"/>
                </a:solidFill>
                <a:latin typeface="Georgia"/>
                <a:ea typeface="Georgia"/>
                <a:cs typeface="Georgia"/>
              </a:rPr>
              <a:t>And now, Israel, what doth the LORD thy God require of thee, but to fear the LORD thy God, to walk in all his ways, and to love him, and to serve the LORD thy God with all thy heart and with all thy soul,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10:13  |  Deuteronomy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遵守他的誡命律例，就是我今日所吩咐你的，為要叫你得福。</a:t>
            </a:r>
          </a:p>
          <a:p xmlns:a="http://schemas.openxmlformats.org/drawingml/2006/main">
            <a:pPr algn="ctr">
              <a:buNone/>
            </a:pPr>
            <a:r>
              <a:rPr sz="2400">
                <a:solidFill>
                  <a:srgbClr val="FFFFFF"/>
                </a:solidFill>
                <a:latin typeface="Georgia"/>
                <a:ea typeface="Georgia"/>
                <a:cs typeface="Georgia"/>
              </a:rPr>
              <a:t>To keep the commandments of the LORD, and his statutes, which I command thee this day for thy good?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10:14  |  Deuteronomy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看哪，天和天上的天，地和地上所有的，都屬耶和華－你的神。</a:t>
            </a:r>
          </a:p>
          <a:p xmlns:a="http://schemas.openxmlformats.org/drawingml/2006/main">
            <a:pPr algn="ctr">
              <a:buNone/>
            </a:pPr>
            <a:r>
              <a:rPr sz="2400">
                <a:solidFill>
                  <a:srgbClr val="FFFFFF"/>
                </a:solidFill>
                <a:latin typeface="Georgia"/>
                <a:ea typeface="Georgia"/>
                <a:cs typeface="Georgia"/>
              </a:rPr>
              <a:t>Behold, the heaven and the heaven of heavens is the LORD’s thy God, the earth also, with all that therein is.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10:15  |  Deuteronomy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耶和華但喜悅你的列祖，愛他們，從萬民中揀選他們的後裔，就是你們，像今日一樣。</a:t>
            </a:r>
          </a:p>
          <a:p xmlns:a="http://schemas.openxmlformats.org/drawingml/2006/main">
            <a:pPr algn="ctr">
              <a:buNone/>
            </a:pPr>
            <a:r>
              <a:rPr sz="2400">
                <a:solidFill>
                  <a:srgbClr val="FFFFFF"/>
                </a:solidFill>
                <a:latin typeface="Georgia"/>
                <a:ea typeface="Georgia"/>
                <a:cs typeface="Georgia"/>
              </a:rPr>
              <a:t>Only the LORD had a delight in thy fathers to love them, and he chose their seed after them, even you above all people, as it is this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10:16  |  Deuteronomy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所以你們要將心裏的污穢除掉，不可再硬着頸項。</a:t>
            </a:r>
          </a:p>
          <a:p xmlns:a="http://schemas.openxmlformats.org/drawingml/2006/main">
            <a:pPr algn="ctr">
              <a:buNone/>
            </a:pPr>
            <a:r>
              <a:rPr sz="2800">
                <a:solidFill>
                  <a:srgbClr val="FFFFFF"/>
                </a:solidFill>
                <a:latin typeface="Georgia"/>
                <a:ea typeface="Georgia"/>
                <a:cs typeface="Georgia"/>
              </a:rPr>
              <a:t>Circumcise therefore the foreskin of your heart, and be no more stiffnecked.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10:17  |  Deuteronomy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因為耶和華－你們的神－他是萬神之神，萬主之主，至大的神，大有能力，大而可畏，不以貌取人，也不受賄賂。</a:t>
            </a:r>
          </a:p>
          <a:p xmlns:a="http://schemas.openxmlformats.org/drawingml/2006/main">
            <a:pPr algn="ctr">
              <a:buNone/>
            </a:pPr>
            <a:r>
              <a:rPr sz="2400">
                <a:solidFill>
                  <a:srgbClr val="FFFFFF"/>
                </a:solidFill>
                <a:latin typeface="Georgia"/>
                <a:ea typeface="Georgia"/>
                <a:cs typeface="Georgia"/>
              </a:rPr>
              <a:t>For the LORD your God is God of gods, and Lord of lords, a great God, a mighty, and a terrible, which regardeth not persons, nor taketh reward: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10:18  |  Deuteronomy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他為孤兒寡婦伸冤，又憐愛寄居的，賜給他衣食。</a:t>
            </a:r>
          </a:p>
          <a:p xmlns:a="http://schemas.openxmlformats.org/drawingml/2006/main">
            <a:pPr algn="ctr">
              <a:buNone/>
            </a:pPr>
            <a:r>
              <a:rPr sz="2400">
                <a:solidFill>
                  <a:srgbClr val="FFFFFF"/>
                </a:solidFill>
                <a:latin typeface="Georgia"/>
                <a:ea typeface="Georgia"/>
                <a:cs typeface="Georgia"/>
              </a:rPr>
              <a:t>He doth execute the judgment of the fatherless and widow, and loveth the stranger, in giving him food and raiment.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10:19  |  Deuteronomy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所以你們要憐愛寄居的，因為你們在埃及地也作過寄居的。</a:t>
            </a:r>
          </a:p>
          <a:p xmlns:a="http://schemas.openxmlformats.org/drawingml/2006/main">
            <a:pPr algn="ctr">
              <a:buNone/>
            </a:pPr>
            <a:r>
              <a:rPr sz="2800">
                <a:solidFill>
                  <a:srgbClr val="FFFFFF"/>
                </a:solidFill>
                <a:latin typeface="Georgia"/>
                <a:ea typeface="Georgia"/>
                <a:cs typeface="Georgia"/>
              </a:rPr>
              <a:t>Love ye therefore the stranger: for ye were strangers in the land of Egypt.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10:20  |  Deuteronomy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你要敬畏耶和華－你的神，事奉他，專靠他，也要指着他的名起誓。</a:t>
            </a:r>
          </a:p>
          <a:p xmlns:a="http://schemas.openxmlformats.org/drawingml/2006/main">
            <a:pPr algn="ctr">
              <a:buNone/>
            </a:pPr>
            <a:r>
              <a:rPr sz="2400">
                <a:solidFill>
                  <a:srgbClr val="FFFFFF"/>
                </a:solidFill>
                <a:latin typeface="Georgia"/>
                <a:ea typeface="Georgia"/>
                <a:cs typeface="Georgia"/>
              </a:rPr>
              <a:t>Thou shalt fear the LORD thy God; him shalt thou serve, and to him shalt thou cleave, and swear by his name.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10:21  |  Deuteronomy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他是你所讚美的，是你的神，為你做了那大而可畏的事，是你親眼所看見的。</a:t>
            </a:r>
          </a:p>
          <a:p xmlns:a="http://schemas.openxmlformats.org/drawingml/2006/main">
            <a:pPr algn="ctr">
              <a:buNone/>
            </a:pPr>
            <a:r>
              <a:rPr sz="2400">
                <a:solidFill>
                  <a:srgbClr val="FFFFFF"/>
                </a:solidFill>
                <a:latin typeface="Georgia"/>
                <a:ea typeface="Georgia"/>
                <a:cs typeface="Georgia"/>
              </a:rPr>
              <a:t>He is thy praise, and he is thy God, that hath done for thee these great and terrible things, which thine eyes have seen.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10:22  |  Deuteronomy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你的列祖七十人下埃及；現在耶和華－你的神使你如同天上的星那樣多。」</a:t>
            </a:r>
          </a:p>
          <a:p xmlns:a="http://schemas.openxmlformats.org/drawingml/2006/main">
            <a:pPr algn="ctr">
              <a:buNone/>
            </a:pPr>
            <a:r>
              <a:rPr sz="2400">
                <a:solidFill>
                  <a:srgbClr val="FFFFFF"/>
                </a:solidFill>
                <a:latin typeface="Georgia"/>
                <a:ea typeface="Georgia"/>
                <a:cs typeface="Georgia"/>
              </a:rPr>
              <a:t>Thy fathers went down into Egypt with threescore and ten persons; and now the LORD thy God hath made thee as the stars of heaven for multitude.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2026-08-30T07:19:48.9190000Z</dcterms:created>
  <dcterms:modified xsi:type="dcterms:W3CDTF">2026-08-30T07:19:48.9190000Z</dcterms:modified>
</coreProperties>
</file>