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6258ffefbd5e44a7" /><Relationship Type="http://schemas.openxmlformats.org/officeDocument/2006/relationships/extended-properties" Target="/docProps/app.xml" Id="R7f01b957825c4b1d" /><Relationship Type="http://schemas.openxmlformats.org/officeDocument/2006/relationships/officeDocument" Target="/ppt/presentation.xml" Id="R97c551ff45f44e8f" /></Relationships>
</file>

<file path=ppt/presentation.xml><?xml version="1.0" encoding="utf-8"?>
<p:presentation xmlns:p="http://schemas.openxmlformats.org/presentationml/2006/main">
  <p:sldMasterIdLst>
    <p:sldMasterId xmlns:r="http://schemas.openxmlformats.org/officeDocument/2006/relationships" id="2147483648" r:id="R79e7644976a64c3f"/>
  </p:sldMasterIdLst>
  <p:notesMasterIdLst>
    <p:notesMasterId xmlns:r="http://schemas.openxmlformats.org/officeDocument/2006/relationships" r:id="R98ed219d9f8c4e81"/>
  </p:notesMasterIdLst>
  <p:sldIdLst>
    <p:sldId xmlns:r="http://schemas.openxmlformats.org/officeDocument/2006/relationships" id="256" r:id="Ree229bd2f5734fa5"/>
    <p:sldId xmlns:r="http://schemas.openxmlformats.org/officeDocument/2006/relationships" id="257" r:id="R816e5d9279664317"/>
    <p:sldId xmlns:r="http://schemas.openxmlformats.org/officeDocument/2006/relationships" id="258" r:id="R60db06c033e3409c"/>
    <p:sldId xmlns:r="http://schemas.openxmlformats.org/officeDocument/2006/relationships" id="259" r:id="Rce1869be8c8544a4"/>
    <p:sldId xmlns:r="http://schemas.openxmlformats.org/officeDocument/2006/relationships" id="260" r:id="Rb0a2abe24fd045c7"/>
    <p:sldId xmlns:r="http://schemas.openxmlformats.org/officeDocument/2006/relationships" id="261" r:id="R193160f74a574cc0"/>
    <p:sldId xmlns:r="http://schemas.openxmlformats.org/officeDocument/2006/relationships" id="262" r:id="R43a158db3d42475e"/>
    <p:sldId xmlns:r="http://schemas.openxmlformats.org/officeDocument/2006/relationships" id="263" r:id="R9e4e96e59e204723"/>
    <p:sldId xmlns:r="http://schemas.openxmlformats.org/officeDocument/2006/relationships" id="264" r:id="R87eb9ebc36cb4a05"/>
    <p:sldId xmlns:r="http://schemas.openxmlformats.org/officeDocument/2006/relationships" id="265" r:id="Ra718eba1bef14bbe"/>
    <p:sldId xmlns:r="http://schemas.openxmlformats.org/officeDocument/2006/relationships" id="266" r:id="Rd6ae488ed05f4eb5"/>
    <p:sldId xmlns:r="http://schemas.openxmlformats.org/officeDocument/2006/relationships" id="267" r:id="Rc5c03b34ca204a2b"/>
    <p:sldId xmlns:r="http://schemas.openxmlformats.org/officeDocument/2006/relationships" id="268" r:id="R7b12d18cf63e479e"/>
    <p:sldId xmlns:r="http://schemas.openxmlformats.org/officeDocument/2006/relationships" id="269" r:id="R4b953589b60a44c6"/>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c8a567e51fe94ec4" /><Relationship Type="http://schemas.openxmlformats.org/officeDocument/2006/relationships/slideMaster" Target="/ppt/slideMasters/slideMaster1.xml" Id="R79e7644976a64c3f" /><Relationship Type="http://schemas.openxmlformats.org/officeDocument/2006/relationships/notesMaster" Target="/ppt/notesMasters/notesMaster1.xml" Id="R98ed219d9f8c4e81" /><Relationship Type="http://schemas.openxmlformats.org/officeDocument/2006/relationships/presProps" Target="/ppt/presProps.xml" Id="R6654aa6d050545ca" /><Relationship Type="http://schemas.openxmlformats.org/officeDocument/2006/relationships/tableStyles" Target="/ppt/tableStyles.xml" Id="R7d0630ccc25745e9" /><Relationship Type="http://schemas.openxmlformats.org/officeDocument/2006/relationships/slide" Target="/ppt/slides/slide1.xml" Id="Ree229bd2f5734fa5" /><Relationship Type="http://schemas.openxmlformats.org/officeDocument/2006/relationships/slide" Target="/ppt/slides/slide2.xml" Id="R816e5d9279664317" /><Relationship Type="http://schemas.openxmlformats.org/officeDocument/2006/relationships/slide" Target="/ppt/slides/slide3.xml" Id="R60db06c033e3409c" /><Relationship Type="http://schemas.openxmlformats.org/officeDocument/2006/relationships/slide" Target="/ppt/slides/slide4.xml" Id="Rce1869be8c8544a4" /><Relationship Type="http://schemas.openxmlformats.org/officeDocument/2006/relationships/slide" Target="/ppt/slides/slide5.xml" Id="Rb0a2abe24fd045c7" /><Relationship Type="http://schemas.openxmlformats.org/officeDocument/2006/relationships/slide" Target="/ppt/slides/slide6.xml" Id="R193160f74a574cc0" /><Relationship Type="http://schemas.openxmlformats.org/officeDocument/2006/relationships/slide" Target="/ppt/slides/slide7.xml" Id="R43a158db3d42475e" /><Relationship Type="http://schemas.openxmlformats.org/officeDocument/2006/relationships/slide" Target="/ppt/slides/slide8.xml" Id="R9e4e96e59e204723" /><Relationship Type="http://schemas.openxmlformats.org/officeDocument/2006/relationships/slide" Target="/ppt/slides/slide9.xml" Id="R87eb9ebc36cb4a05" /><Relationship Type="http://schemas.openxmlformats.org/officeDocument/2006/relationships/slide" Target="/ppt/slides/slide10.xml" Id="Ra718eba1bef14bbe" /><Relationship Type="http://schemas.openxmlformats.org/officeDocument/2006/relationships/slide" Target="/ppt/slides/slide11.xml" Id="Rd6ae488ed05f4eb5" /><Relationship Type="http://schemas.openxmlformats.org/officeDocument/2006/relationships/slide" Target="/ppt/slides/slide12.xml" Id="Rc5c03b34ca204a2b" /><Relationship Type="http://schemas.openxmlformats.org/officeDocument/2006/relationships/slide" Target="/ppt/slides/slide13.xml" Id="R7b12d18cf63e479e" /><Relationship Type="http://schemas.openxmlformats.org/officeDocument/2006/relationships/slide" Target="/ppt/slides/slide14.xml" Id="R4b953589b60a44c6"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72f85bf01db84b8c"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cd04b7cde24e4615" /><Relationship Type="http://schemas.openxmlformats.org/officeDocument/2006/relationships/notesMaster" Target="/ppt/notesMasters/notesMaster1.xml" Id="Ra630e0cca566425f" /></Relationships>
</file>

<file path=ppt/notesSlides/_rels/notesSlide2.xml.rels>&#65279;<?xml version="1.0" encoding="utf-8"?><Relationships xmlns="http://schemas.openxmlformats.org/package/2006/relationships"><Relationship Type="http://schemas.openxmlformats.org/officeDocument/2006/relationships/slide" Target="/ppt/slides/slide2.xml" Id="R1c57c9d435b745cb" /><Relationship Type="http://schemas.openxmlformats.org/officeDocument/2006/relationships/notesMaster" Target="/ppt/notesMasters/notesMaster1.xml" Id="R52c138e9e4784549" /></Relationships>
</file>

<file path=ppt/notesSlides/_rels/notesSlide3.xml.rels>&#65279;<?xml version="1.0" encoding="utf-8"?><Relationships xmlns="http://schemas.openxmlformats.org/package/2006/relationships"><Relationship Type="http://schemas.openxmlformats.org/officeDocument/2006/relationships/slide" Target="/ppt/slides/slide3.xml" Id="Re11668635dc24f93" /><Relationship Type="http://schemas.openxmlformats.org/officeDocument/2006/relationships/notesMaster" Target="/ppt/notesMasters/notesMaster1.xml" Id="R3ac23ee475994449" /></Relationships>
</file>

<file path=ppt/notesSlides/_rels/notesSlide4.xml.rels>&#65279;<?xml version="1.0" encoding="utf-8"?><Relationships xmlns="http://schemas.openxmlformats.org/package/2006/relationships"><Relationship Type="http://schemas.openxmlformats.org/officeDocument/2006/relationships/slide" Target="/ppt/slides/slide4.xml" Id="R965d72f546344e05" /><Relationship Type="http://schemas.openxmlformats.org/officeDocument/2006/relationships/notesMaster" Target="/ppt/notesMasters/notesMaster1.xml" Id="Rc7c504e8a9c04603" /></Relationships>
</file>

<file path=ppt/notesSlides/_rels/notesSlide5.xml.rels>&#65279;<?xml version="1.0" encoding="utf-8"?><Relationships xmlns="http://schemas.openxmlformats.org/package/2006/relationships"><Relationship Type="http://schemas.openxmlformats.org/officeDocument/2006/relationships/slide" Target="/ppt/slides/slide5.xml" Id="R3fe2361588124ea8" /><Relationship Type="http://schemas.openxmlformats.org/officeDocument/2006/relationships/notesMaster" Target="/ppt/notesMasters/notesMaster1.xml" Id="Rd57b3f6acc974167" /></Relationships>
</file>

<file path=ppt/notesSlides/_rels/notesSlide6.xml.rels>&#65279;<?xml version="1.0" encoding="utf-8"?><Relationships xmlns="http://schemas.openxmlformats.org/package/2006/relationships"><Relationship Type="http://schemas.openxmlformats.org/officeDocument/2006/relationships/slide" Target="/ppt/slides/slide6.xml" Id="R09e1b5b0ea3648ae" /><Relationship Type="http://schemas.openxmlformats.org/officeDocument/2006/relationships/notesMaster" Target="/ppt/notesMasters/notesMaster1.xml" Id="R79c2954c2dc6479e" /></Relationships>
</file>

<file path=ppt/notesSlides/_rels/notesSlide7.xml.rels>&#65279;<?xml version="1.0" encoding="utf-8"?><Relationships xmlns="http://schemas.openxmlformats.org/package/2006/relationships"><Relationship Type="http://schemas.openxmlformats.org/officeDocument/2006/relationships/slide" Target="/ppt/slides/slide7.xml" Id="Ra0313404e7574c65" /><Relationship Type="http://schemas.openxmlformats.org/officeDocument/2006/relationships/notesMaster" Target="/ppt/notesMasters/notesMaster1.xml" Id="R15237265e8484720" /></Relationships>
</file>

<file path=ppt/notesSlides/_rels/notesSlide8.xml.rels>&#65279;<?xml version="1.0" encoding="utf-8"?><Relationships xmlns="http://schemas.openxmlformats.org/package/2006/relationships"><Relationship Type="http://schemas.openxmlformats.org/officeDocument/2006/relationships/slide" Target="/ppt/slides/slide8.xml" Id="R2b8215d3265e413c" /><Relationship Type="http://schemas.openxmlformats.org/officeDocument/2006/relationships/notesMaster" Target="/ppt/notesMasters/notesMaster1.xml" Id="R94c9c4d63eb0476b" /></Relationships>
</file>

<file path=ppt/notesSlides/_rels/notesSlide9.xml.rels>&#65279;<?xml version="1.0" encoding="utf-8"?><Relationships xmlns="http://schemas.openxmlformats.org/package/2006/relationships"><Relationship Type="http://schemas.openxmlformats.org/officeDocument/2006/relationships/slide" Target="/ppt/slides/slide9.xml" Id="Rb0939d94899a4e46" /><Relationship Type="http://schemas.openxmlformats.org/officeDocument/2006/relationships/notesMaster" Target="/ppt/notesMasters/notesMaster1.xml" Id="R6550005933824e96"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09d1e2f52dd549e5" /><Relationship Type="http://schemas.openxmlformats.org/officeDocument/2006/relationships/notesMaster" Target="/ppt/notesMasters/notesMaster1.xml" Id="Rc5c1dca9077a438d"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737bd7cb683a4c29" /><Relationship Type="http://schemas.openxmlformats.org/officeDocument/2006/relationships/notesMaster" Target="/ppt/notesMasters/notesMaster1.xml" Id="R1dd217afa47d4e8c"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9610e4987a9a4157" /><Relationship Type="http://schemas.openxmlformats.org/officeDocument/2006/relationships/notesMaster" Target="/ppt/notesMasters/notesMaster1.xml" Id="Rc8158056ec5f4161"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3a8269a744dc45b7" /><Relationship Type="http://schemas.openxmlformats.org/officeDocument/2006/relationships/notesMaster" Target="/ppt/notesMasters/notesMaster1.xml" Id="R6b882471515c4972"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704438b5fc0f470e" /><Relationship Type="http://schemas.openxmlformats.org/officeDocument/2006/relationships/notesMaster" Target="/ppt/notesMasters/notesMaster1.xml" Id="R9b19e70f9a104200"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8a0cb00b010f43e9" /><Relationship Type="http://schemas.openxmlformats.org/officeDocument/2006/relationships/image" Target="/ppt/media/image.png" Id="R5eb7a13080de4231" /><Relationship Type="http://schemas.openxmlformats.org/officeDocument/2006/relationships/image" Target="/ppt/media/image2.png" Id="R313eca40da954831" /><Relationship Type="http://schemas.openxmlformats.org/officeDocument/2006/relationships/image" Target="/ppt/media/image.jpeg" Id="R8fb07aba6e654286"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ca3a8d91d1284d1c"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5eb7a13080de4231"/>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313eca40da954831"/>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8fb07aba6e654286"/>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faf268ac4089487b" /><Relationship Type="http://schemas.openxmlformats.org/officeDocument/2006/relationships/slideLayout" Target="/ppt/slideLayouts/slideLayout1.xml" Id="Rae5f072d327c4bb8" /><Relationship Type="http://schemas.openxmlformats.org/officeDocument/2006/relationships/slideLayout" Target="/ppt/slideLayouts/slideLayout2.xml" Id="Rd3629a62fa054de0"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ae5f072d327c4bb8"/>
    <p:sldLayoutId xmlns:r="http://schemas.openxmlformats.org/officeDocument/2006/relationships" id="2147483650" r:id="Rd3629a62fa054de0"/>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e17f35ac67bb4be2" /><Relationship Type="http://schemas.openxmlformats.org/officeDocument/2006/relationships/notesSlide" Target="/ppt/notesSlides/notesSlide1.xml" Id="R1ceb592896d44cd5"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16bdbdc1f80f4830" /><Relationship Type="http://schemas.openxmlformats.org/officeDocument/2006/relationships/notesSlide" Target="/ppt/notesSlides/notesSlide2.xml" Id="R12229e0a437b4768"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607f48e6611842dd" /><Relationship Type="http://schemas.openxmlformats.org/officeDocument/2006/relationships/notesSlide" Target="/ppt/notesSlides/notesSlide3.xml" Id="Rffdc4e487cac4ae5"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654bc4903ef846ef" /><Relationship Type="http://schemas.openxmlformats.org/officeDocument/2006/relationships/notesSlide" Target="/ppt/notesSlides/notesSlide4.xml" Id="Rc8cd5699c1474c24"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a64ff7550c7c4aef" /><Relationship Type="http://schemas.openxmlformats.org/officeDocument/2006/relationships/notesSlide" Target="/ppt/notesSlides/notesSlide5.xml" Id="R9c55a6dc7a31469f"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db619dbe15c643e5" /><Relationship Type="http://schemas.openxmlformats.org/officeDocument/2006/relationships/notesSlide" Target="/ppt/notesSlides/notesSlide6.xml" Id="R8b12705ff0874115"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892f1653a3d54c62" /><Relationship Type="http://schemas.openxmlformats.org/officeDocument/2006/relationships/notesSlide" Target="/ppt/notesSlides/notesSlide7.xml" Id="R32fa47209fab40ad"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f4ad558b29d34c06" /><Relationship Type="http://schemas.openxmlformats.org/officeDocument/2006/relationships/notesSlide" Target="/ppt/notesSlides/notesSlide8.xml" Id="R123068dac11f4108"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6bdab2d4fe3f4183" /><Relationship Type="http://schemas.openxmlformats.org/officeDocument/2006/relationships/notesSlide" Target="/ppt/notesSlides/notesSlide9.xml" Id="R66072aa71e1a4ba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bb9075b490904384" /><Relationship Type="http://schemas.openxmlformats.org/officeDocument/2006/relationships/notesSlide" Target="/ppt/notesSlides/notesSlide10.xml" Id="Ra27041adae474024"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83974066a8224beb" /><Relationship Type="http://schemas.openxmlformats.org/officeDocument/2006/relationships/notesSlide" Target="/ppt/notesSlides/notesSlide11.xml" Id="R65c58933a8274a41"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6bd56f9476354ec7" /><Relationship Type="http://schemas.openxmlformats.org/officeDocument/2006/relationships/notesSlide" Target="/ppt/notesSlides/notesSlide12.xml" Id="R519c22caf6be4687"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6d057aa1b3c6431a" /><Relationship Type="http://schemas.openxmlformats.org/officeDocument/2006/relationships/notesSlide" Target="/ppt/notesSlides/notesSlide13.xml" Id="R2fb22d78415e4d24"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4b5dfd1a3a3f445b" /><Relationship Type="http://schemas.openxmlformats.org/officeDocument/2006/relationships/notesSlide" Target="/ppt/notesSlides/notesSlide14.xml" Id="Re2cc83112b764c69"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撒母耳記上第31章</a:t>
            </a:r>
          </a:p>
          <a:p xmlns:a="http://schemas.openxmlformats.org/drawingml/2006/main">
            <a:pPr algn="ctr">
              <a:buNone/>
            </a:pPr>
            <a:r>
              <a:rPr sz="2000">
                <a:solidFill>
                  <a:srgbClr val="FFFFFF"/>
                </a:solidFill>
                <a:latin typeface="Georgia"/>
                <a:ea typeface="Georgia"/>
                <a:cs typeface="Georgia"/>
              </a:rPr>
              <a:t>1 Samuel 31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31:1  |  1 Samuel 31:1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非利士人與以色列人爭戰。以色列人在非利士人面前逃跑，在基利波有被殺仆倒的。</a:t>
            </a:r>
          </a:p>
          <a:p xmlns:a="http://schemas.openxmlformats.org/drawingml/2006/main">
            <a:pPr algn="ctr">
              <a:buNone/>
            </a:pPr>
            <a:r>
              <a:rPr sz="2400">
                <a:solidFill>
                  <a:srgbClr val="FFFFFF"/>
                </a:solidFill>
                <a:latin typeface="Georgia"/>
                <a:ea typeface="Georgia"/>
                <a:cs typeface="Georgia"/>
              </a:rPr>
              <a:t>Now the Philistines fought against Israel: and the men of Israel fled from before the Philistines, and fell down slain in mount Gilboa.</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31:2  |  1 Samuel 31:2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非利士人緊追掃羅和他兒子們，就殺了掃羅的兒子約拿單、亞比拿達、麥基舒亞。</a:t>
            </a:r>
          </a:p>
          <a:p xmlns:a="http://schemas.openxmlformats.org/drawingml/2006/main">
            <a:pPr algn="ctr">
              <a:buNone/>
            </a:pPr>
            <a:r>
              <a:rPr sz="2400">
                <a:solidFill>
                  <a:srgbClr val="FFFFFF"/>
                </a:solidFill>
                <a:latin typeface="Georgia"/>
                <a:ea typeface="Georgia"/>
                <a:cs typeface="Georgia"/>
              </a:rPr>
              <a:t>And the Philistines followed hard upon Saul and upon his sons; and the Philistines slew Jonathan, and Abinadab, and Malchi-shua, Saul’s sons.</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31:3  |  1 Samuel 31:3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勢派甚大，掃羅被弓箭手追上，射傷甚重，</a:t>
            </a:r>
          </a:p>
          <a:p xmlns:a="http://schemas.openxmlformats.org/drawingml/2006/main">
            <a:pPr algn="ctr">
              <a:buNone/>
            </a:pPr>
            <a:r>
              <a:rPr sz="2400">
                <a:solidFill>
                  <a:srgbClr val="FFFFFF"/>
                </a:solidFill>
                <a:latin typeface="Georgia"/>
                <a:ea typeface="Georgia"/>
                <a:cs typeface="Georgia"/>
              </a:rPr>
              <a:t>And the battle went sore against Saul, and the archers hit him; and he was sore wounded of the archers.</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31:4  |  1 Samuel 31:4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就吩咐拿他兵器的人說：「你拔出刀來，將我刺死，免得那些未受割禮的人來刺我，凌辱我。」但拿兵器的人甚懼怕，不肯刺他；掃羅就自己伏在刀上死了。</a:t>
            </a:r>
          </a:p>
          <a:p xmlns:a="http://schemas.openxmlformats.org/drawingml/2006/main">
            <a:pPr algn="ctr">
              <a:buNone/>
            </a:pPr>
            <a:r>
              <a:rPr sz="1800">
                <a:solidFill>
                  <a:srgbClr val="FFFFFF"/>
                </a:solidFill>
                <a:latin typeface="Georgia"/>
                <a:ea typeface="Georgia"/>
                <a:cs typeface="Georgia"/>
              </a:rPr>
              <a:t>Then said Saul unto his armourbearer, Draw thy sword, and thrust me through therewith; lest these uncircumcised come and thrust me through, and abuse me. But his armourbearer would not; for he was sore afraid. Therefore Saul took a sword, and fell upon it.</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31:5  |  1 Samuel 31:5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拿兵器的人見掃羅已死，也伏在刀上死了。</a:t>
            </a:r>
          </a:p>
          <a:p xmlns:a="http://schemas.openxmlformats.org/drawingml/2006/main">
            <a:pPr algn="ctr">
              <a:buNone/>
            </a:pPr>
            <a:r>
              <a:rPr sz="2400">
                <a:solidFill>
                  <a:srgbClr val="FFFFFF"/>
                </a:solidFill>
                <a:latin typeface="Georgia"/>
                <a:ea typeface="Georgia"/>
                <a:cs typeface="Georgia"/>
              </a:rPr>
              <a:t>And when his armourbearer saw that Saul was dead, he fell likewise upon his sword, and died with him.</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31:6  |  1 Samuel 31:6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這樣，掃羅和他三個兒子，與拿他兵器的人，以及跟隨他的人，都一同死亡。</a:t>
            </a:r>
          </a:p>
          <a:p xmlns:a="http://schemas.openxmlformats.org/drawingml/2006/main">
            <a:pPr algn="ctr">
              <a:buNone/>
            </a:pPr>
            <a:r>
              <a:rPr sz="2400">
                <a:solidFill>
                  <a:srgbClr val="FFFFFF"/>
                </a:solidFill>
                <a:latin typeface="Georgia"/>
                <a:ea typeface="Georgia"/>
                <a:cs typeface="Georgia"/>
              </a:rPr>
              <a:t>So Saul died, and his three sons, and his armourbearer, and all his men, that same day together.</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31:7  |  1 Samuel 31:7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住平原那邊並約旦河西的以色列人，見以色列軍兵逃跑，掃羅和他兒子都死了，也就棄城逃跑。非利士人便來住在其中。</a:t>
            </a:r>
          </a:p>
          <a:p xmlns:a="http://schemas.openxmlformats.org/drawingml/2006/main">
            <a:pPr algn="ctr">
              <a:buNone/>
            </a:pPr>
            <a:r>
              <a:rPr sz="1800">
                <a:solidFill>
                  <a:srgbClr val="FFFFFF"/>
                </a:solidFill>
                <a:latin typeface="Georgia"/>
                <a:ea typeface="Georgia"/>
                <a:cs typeface="Georgia"/>
              </a:rPr>
              <a:t>And when the men of Israel that were on the other side of the valley, and they that were on the other side Jordan, saw that the men of Israel fled, and that Saul and his sons were dead, they forsook the cities, and fled; and the Philistines came and dwelt in them.</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31:8  |  1 Samuel 31:8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次日，非利士人來剝那被殺之人的衣服，看見掃羅和他三個兒子仆倒在基利波山，</a:t>
            </a:r>
          </a:p>
          <a:p xmlns:a="http://schemas.openxmlformats.org/drawingml/2006/main">
            <a:pPr algn="ctr">
              <a:buNone/>
            </a:pPr>
            <a:r>
              <a:rPr sz="2400">
                <a:solidFill>
                  <a:srgbClr val="FFFFFF"/>
                </a:solidFill>
                <a:latin typeface="Georgia"/>
                <a:ea typeface="Georgia"/>
                <a:cs typeface="Georgia"/>
              </a:rPr>
              <a:t>And it came to pass on the morrow, when the Philistines came to strip the slain, that they found Saul and his three sons fallen in mount Gilboa.</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31:9  |  1 Samuel 31:9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就割下他的首級，剝了他的軍裝，打發人到 非利士地的四境，報信與他們廟裏的偶像和眾民；</a:t>
            </a:r>
          </a:p>
          <a:p xmlns:a="http://schemas.openxmlformats.org/drawingml/2006/main">
            <a:pPr algn="ctr">
              <a:buNone/>
            </a:pPr>
            <a:r>
              <a:rPr sz="2100">
                <a:solidFill>
                  <a:srgbClr val="FFFFFF"/>
                </a:solidFill>
                <a:latin typeface="Georgia"/>
                <a:ea typeface="Georgia"/>
                <a:cs typeface="Georgia"/>
              </a:rPr>
              <a:t>And they cut off his head, and stripped off his armour, and sent into the land of the Philistines round about, to publish it in the house of their idols, and among the people.</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31:10  |  1 Samuel 31:10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又將掃羅的軍裝放在亞斯她錄廟裏，將他的屍身釘在伯‧珊的城牆上。</a:t>
            </a:r>
          </a:p>
          <a:p xmlns:a="http://schemas.openxmlformats.org/drawingml/2006/main">
            <a:pPr algn="ctr">
              <a:buNone/>
            </a:pPr>
            <a:r>
              <a:rPr sz="2400">
                <a:solidFill>
                  <a:srgbClr val="FFFFFF"/>
                </a:solidFill>
                <a:latin typeface="Georgia"/>
                <a:ea typeface="Georgia"/>
                <a:cs typeface="Georgia"/>
              </a:rPr>
              <a:t>And they put his armour in the house of Ashtaroth: and they fastened his body to the wall of Beth-shan.</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31:11  |  1 Samuel 31:11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基列‧雅比的居民聽見非利士人向掃羅所行的事，</a:t>
            </a:r>
          </a:p>
          <a:p xmlns:a="http://schemas.openxmlformats.org/drawingml/2006/main">
            <a:pPr algn="ctr">
              <a:buNone/>
            </a:pPr>
            <a:r>
              <a:rPr sz="2400">
                <a:solidFill>
                  <a:srgbClr val="FFFFFF"/>
                </a:solidFill>
                <a:latin typeface="Georgia"/>
                <a:ea typeface="Georgia"/>
                <a:cs typeface="Georgia"/>
              </a:rPr>
              <a:t>And when the inhabitants of Jabesh-gilead heard of that which the Philistines had done to Saul;</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31:12  |  1 Samuel 31:12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他們中間所有的勇士就起身，走了一夜，將掃羅和他兒子的屍身從伯‧珊城牆上取下來，送到雅比那裏，用火燒了；</a:t>
            </a:r>
          </a:p>
          <a:p xmlns:a="http://schemas.openxmlformats.org/drawingml/2006/main">
            <a:pPr algn="ctr">
              <a:buNone/>
            </a:pPr>
            <a:r>
              <a:rPr sz="2100">
                <a:solidFill>
                  <a:srgbClr val="FFFFFF"/>
                </a:solidFill>
                <a:latin typeface="Georgia"/>
                <a:ea typeface="Georgia"/>
                <a:cs typeface="Georgia"/>
              </a:rPr>
              <a:t>All the valiant men arose, and went all night, and took the body of Saul and the bodies of his sons from the wall of Beth-shan, and came to Jabesh, and burnt them there.</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31:13  |  1 Samuel 31:13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將他們骸骨葬在雅比的垂絲柳樹下，就禁食七日。</a:t>
            </a:r>
          </a:p>
          <a:p xmlns:a="http://schemas.openxmlformats.org/drawingml/2006/main">
            <a:pPr algn="ctr">
              <a:buNone/>
            </a:pPr>
            <a:r>
              <a:rPr sz="2400">
                <a:solidFill>
                  <a:srgbClr val="FFFFFF"/>
                </a:solidFill>
                <a:latin typeface="Georgia"/>
                <a:ea typeface="Georgia"/>
                <a:cs typeface="Georgia"/>
              </a:rPr>
              <a:t>And they took their bones, and buried them under a tree at Jabesh, and fasted seven days.</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2026-08-30T04:21:26.7320000Z</dcterms:created>
  <dcterms:modified xsi:type="dcterms:W3CDTF">2026-08-30T04:21:26.7320000Z</dcterms:modified>
</coreProperties>
</file>