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0fc0fd941e491b" /><Relationship Type="http://schemas.openxmlformats.org/officeDocument/2006/relationships/extended-properties" Target="/docProps/app.xml" Id="Rdc2f75c7a94c4ee6" /><Relationship Type="http://schemas.openxmlformats.org/officeDocument/2006/relationships/officeDocument" Target="/ppt/presentation.xml" Id="R621ee8a10f574d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3ff5f69b7749bc"/>
  </p:sldMasterIdLst>
  <p:notesMasterIdLst>
    <p:notesMasterId xmlns:r="http://schemas.openxmlformats.org/officeDocument/2006/relationships" r:id="Rc96d155fe5a84a84"/>
  </p:notesMasterIdLst>
  <p:sldIdLst>
    <p:sldId xmlns:r="http://schemas.openxmlformats.org/officeDocument/2006/relationships" id="256" r:id="Refe8793b05e6495d"/>
    <p:sldId xmlns:r="http://schemas.openxmlformats.org/officeDocument/2006/relationships" id="257" r:id="R9fa685e2a49d4132"/>
    <p:sldId xmlns:r="http://schemas.openxmlformats.org/officeDocument/2006/relationships" id="258" r:id="R8c08da57cb2846e6"/>
    <p:sldId xmlns:r="http://schemas.openxmlformats.org/officeDocument/2006/relationships" id="259" r:id="Rea6c06529761422d"/>
    <p:sldId xmlns:r="http://schemas.openxmlformats.org/officeDocument/2006/relationships" id="260" r:id="R57f9366500184453"/>
    <p:sldId xmlns:r="http://schemas.openxmlformats.org/officeDocument/2006/relationships" id="261" r:id="R2be98e29f4704b80"/>
    <p:sldId xmlns:r="http://schemas.openxmlformats.org/officeDocument/2006/relationships" id="262" r:id="Reb7be8552e4b4bc4"/>
    <p:sldId xmlns:r="http://schemas.openxmlformats.org/officeDocument/2006/relationships" id="263" r:id="Rfe88c37829fc467e"/>
    <p:sldId xmlns:r="http://schemas.openxmlformats.org/officeDocument/2006/relationships" id="264" r:id="Rbb4f869931004e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d33b4584c04165" /><Relationship Type="http://schemas.openxmlformats.org/officeDocument/2006/relationships/slideMaster" Target="/ppt/slideMasters/slideMaster1.xml" Id="R043ff5f69b7749bc" /><Relationship Type="http://schemas.openxmlformats.org/officeDocument/2006/relationships/notesMaster" Target="/ppt/notesMasters/notesMaster1.xml" Id="Rc96d155fe5a84a84" /><Relationship Type="http://schemas.openxmlformats.org/officeDocument/2006/relationships/presProps" Target="/ppt/presProps.xml" Id="Raa3b5f2d15c54352" /><Relationship Type="http://schemas.openxmlformats.org/officeDocument/2006/relationships/tableStyles" Target="/ppt/tableStyles.xml" Id="R234fbbdeff1e4d06" /><Relationship Type="http://schemas.openxmlformats.org/officeDocument/2006/relationships/slide" Target="/ppt/slides/slide1.xml" Id="Refe8793b05e6495d" /><Relationship Type="http://schemas.openxmlformats.org/officeDocument/2006/relationships/slide" Target="/ppt/slides/slide2.xml" Id="R9fa685e2a49d4132" /><Relationship Type="http://schemas.openxmlformats.org/officeDocument/2006/relationships/slide" Target="/ppt/slides/slide3.xml" Id="R8c08da57cb2846e6" /><Relationship Type="http://schemas.openxmlformats.org/officeDocument/2006/relationships/slide" Target="/ppt/slides/slide4.xml" Id="Rea6c06529761422d" /><Relationship Type="http://schemas.openxmlformats.org/officeDocument/2006/relationships/slide" Target="/ppt/slides/slide5.xml" Id="R57f9366500184453" /><Relationship Type="http://schemas.openxmlformats.org/officeDocument/2006/relationships/slide" Target="/ppt/slides/slide6.xml" Id="R2be98e29f4704b80" /><Relationship Type="http://schemas.openxmlformats.org/officeDocument/2006/relationships/slide" Target="/ppt/slides/slide7.xml" Id="Reb7be8552e4b4bc4" /><Relationship Type="http://schemas.openxmlformats.org/officeDocument/2006/relationships/slide" Target="/ppt/slides/slide8.xml" Id="Rfe88c37829fc467e" /><Relationship Type="http://schemas.openxmlformats.org/officeDocument/2006/relationships/slide" Target="/ppt/slides/slide9.xml" Id="Rbb4f869931004e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397f8a2bef4a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85d0c724ad48cd" /><Relationship Type="http://schemas.openxmlformats.org/officeDocument/2006/relationships/notesMaster" Target="/ppt/notesMasters/notesMaster1.xml" Id="Ra15a32d9bf0b40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13015c9a5544ca" /><Relationship Type="http://schemas.openxmlformats.org/officeDocument/2006/relationships/notesMaster" Target="/ppt/notesMasters/notesMaster1.xml" Id="Rca5b479c627e41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784c8dfacb4f23" /><Relationship Type="http://schemas.openxmlformats.org/officeDocument/2006/relationships/notesMaster" Target="/ppt/notesMasters/notesMaster1.xml" Id="R850dbd459a2641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4397dba11a423e" /><Relationship Type="http://schemas.openxmlformats.org/officeDocument/2006/relationships/notesMaster" Target="/ppt/notesMasters/notesMaster1.xml" Id="R49e3142938c041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18358db6524686" /><Relationship Type="http://schemas.openxmlformats.org/officeDocument/2006/relationships/notesMaster" Target="/ppt/notesMasters/notesMaster1.xml" Id="R29c7a4a72fa349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b31817c025408d" /><Relationship Type="http://schemas.openxmlformats.org/officeDocument/2006/relationships/notesMaster" Target="/ppt/notesMasters/notesMaster1.xml" Id="R1c1ce059712447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224ae9862a47f1" /><Relationship Type="http://schemas.openxmlformats.org/officeDocument/2006/relationships/notesMaster" Target="/ppt/notesMasters/notesMaster1.xml" Id="R8f056292fd224d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44c376ea184913" /><Relationship Type="http://schemas.openxmlformats.org/officeDocument/2006/relationships/notesMaster" Target="/ppt/notesMasters/notesMaster1.xml" Id="Rfc39945752e944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6b95267a664e63" /><Relationship Type="http://schemas.openxmlformats.org/officeDocument/2006/relationships/notesMaster" Target="/ppt/notesMasters/notesMaster1.xml" Id="R7c952f09e3fa41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9badae4a674ce8" /><Relationship Type="http://schemas.openxmlformats.org/officeDocument/2006/relationships/image" Target="/ppt/media/image.png" Id="R69e476e4a91b4ca5" /><Relationship Type="http://schemas.openxmlformats.org/officeDocument/2006/relationships/image" Target="/ppt/media/image2.png" Id="R2a50d58308e548f6" /><Relationship Type="http://schemas.openxmlformats.org/officeDocument/2006/relationships/image" Target="/ppt/media/image.jpeg" Id="R8c42e2df4c9b4ec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1a861be8f64c6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9e476e4a91b4ca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a50d58308e548f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42e2df4c9b4ec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d0801567244c6a" /><Relationship Type="http://schemas.openxmlformats.org/officeDocument/2006/relationships/slideLayout" Target="/ppt/slideLayouts/slideLayout1.xml" Id="R9115d9cc2e77405b" /><Relationship Type="http://schemas.openxmlformats.org/officeDocument/2006/relationships/slideLayout" Target="/ppt/slideLayouts/slideLayout2.xml" Id="R27169a864b054e0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15d9cc2e77405b"/>
    <p:sldLayoutId xmlns:r="http://schemas.openxmlformats.org/officeDocument/2006/relationships" id="2147483650" r:id="R27169a864b054e0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46038287b046bd" /><Relationship Type="http://schemas.openxmlformats.org/officeDocument/2006/relationships/notesSlide" Target="/ppt/notesSlides/notesSlide1.xml" Id="Rf0327e7481d243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d57cee47004226" /><Relationship Type="http://schemas.openxmlformats.org/officeDocument/2006/relationships/notesSlide" Target="/ppt/notesSlides/notesSlide2.xml" Id="R5a192b7d4dd044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436bcacced4d4e" /><Relationship Type="http://schemas.openxmlformats.org/officeDocument/2006/relationships/notesSlide" Target="/ppt/notesSlides/notesSlide3.xml" Id="Rad7231cb8f384c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7b13d4ed4d4757" /><Relationship Type="http://schemas.openxmlformats.org/officeDocument/2006/relationships/notesSlide" Target="/ppt/notesSlides/notesSlide4.xml" Id="Re23f0184561b4f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eced2267e44630" /><Relationship Type="http://schemas.openxmlformats.org/officeDocument/2006/relationships/notesSlide" Target="/ppt/notesSlides/notesSlide5.xml" Id="Rcdc30c5653fb48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540825ae60443d" /><Relationship Type="http://schemas.openxmlformats.org/officeDocument/2006/relationships/notesSlide" Target="/ppt/notesSlides/notesSlide6.xml" Id="R862648255fc341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104f2472a4695" /><Relationship Type="http://schemas.openxmlformats.org/officeDocument/2006/relationships/notesSlide" Target="/ppt/notesSlides/notesSlide7.xml" Id="R0197ed8c3d2849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4ea2402e544b6b" /><Relationship Type="http://schemas.openxmlformats.org/officeDocument/2006/relationships/notesSlide" Target="/ppt/notesSlides/notesSlide8.xml" Id="Rde2cf66b8c9d48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f6021ad03b4ee2" /><Relationship Type="http://schemas.openxmlformats.org/officeDocument/2006/relationships/notesSlide" Target="/ppt/notesSlides/notesSlide9.xml" Id="Rf7644139581248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Leviticus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12:1  |  Leviticus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12:2  |  Leviticus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「你曉諭以色列人說：若有婦人懷孕生男孩，她就不潔淨七天，像在月經污穢的日子不潔淨一樣。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unto the children of Israel, saying, If a woman have conceived seed, and born a man child: then she shall be unclean seven days; according to the days of the separation for her infirmity shall she be unclean.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12:3  |  Leviticus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第八天，要給嬰孩行割禮。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eighth day the flesh of his foreskin shall be circumcised.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12:4  |  Leviticus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婦人在產血不潔之中，要家居三十三天。她潔淨的日子未滿，不可摸聖物，也不可進入聖所。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shall then continue in the blood of her purifying three and thirty days; she shall touch no hallowed thing, nor come into the sanctuary, until the days of her purifying be fulfilled.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12:5  |  Leviticus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她若生女孩，就不潔淨兩個七天，像污穢[的時候]一樣，要在產血不潔之中，家居六十六天。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she bear a maid child, then she shall be unclean two weeks, as in her separation: and she shall continue in the blood of her purifying threescore and six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12:6  |  Leviticus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「滿了潔淨的日子，無論是為男孩是為女孩，她要把一歲的羊羔為燔祭，一隻雛鴿或是一隻斑鳩為贖罪祭，帶到會幕門口交給祭司。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days of her purifying are fulfilled, for a son, or for a daughter, she shall bring a lamb of the first year for a burnt offering, and a young pigeon, or a turtledove, for a sin offering, unto the door of the tabernacle of the congregation, unto the priest: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12:7  |  Leviticus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祭司要獻在耶和華面前，為她贖罪，她的血源就潔淨了。這條例是為生育的婦人，無論是生男生女。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shall offer it before the LORD, and make an atonement for her; and she shall be cleansed from the issue of her blood. This is the law for her that hath born a male or a female.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12:8  |  Leviticus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她的力量若不夠獻一隻羊羔，她就要取兩隻斑鳩或是兩隻雛鴿，一隻為燔祭，一隻為贖罪祭。祭司要為她贖罪，她就潔淨了。」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she be not able to bring a lamb, then she shall bring two turtles, or two young pigeons; the one for the burnt offering, and the other for a sin offering: and the priest shall make an atonement for her, and she shall be clean.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2026-08-30T03:52:41.0790000Z</dcterms:created>
  <dcterms:modified xsi:type="dcterms:W3CDTF">2026-08-30T03:52:41.0790000Z</dcterms:modified>
</coreProperties>
</file>