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ba92d1a4f649f0" /><Relationship Type="http://schemas.openxmlformats.org/officeDocument/2006/relationships/extended-properties" Target="/docProps/app.xml" Id="Re707be5251934ab3" /><Relationship Type="http://schemas.openxmlformats.org/officeDocument/2006/relationships/officeDocument" Target="/ppt/presentation.xml" Id="Rfc3ec8d0ca7344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1d9f621c124fdd"/>
  </p:sldMasterIdLst>
  <p:notesMasterIdLst>
    <p:notesMasterId xmlns:r="http://schemas.openxmlformats.org/officeDocument/2006/relationships" r:id="R84176e4912a94028"/>
  </p:notesMasterIdLst>
  <p:sldIdLst>
    <p:sldId xmlns:r="http://schemas.openxmlformats.org/officeDocument/2006/relationships" id="256" r:id="R0a23cd2e45934b2b"/>
    <p:sldId xmlns:r="http://schemas.openxmlformats.org/officeDocument/2006/relationships" id="257" r:id="R6ffcc21fa5ad497e"/>
    <p:sldId xmlns:r="http://schemas.openxmlformats.org/officeDocument/2006/relationships" id="258" r:id="Rb81fbf5f4b024ebe"/>
    <p:sldId xmlns:r="http://schemas.openxmlformats.org/officeDocument/2006/relationships" id="259" r:id="R74ca5002bd5045ee"/>
    <p:sldId xmlns:r="http://schemas.openxmlformats.org/officeDocument/2006/relationships" id="260" r:id="Rbdec21ffe7aa4f03"/>
    <p:sldId xmlns:r="http://schemas.openxmlformats.org/officeDocument/2006/relationships" id="261" r:id="Rb6fcd128f7a749d1"/>
    <p:sldId xmlns:r="http://schemas.openxmlformats.org/officeDocument/2006/relationships" id="262" r:id="R20bad58106fb41d8"/>
    <p:sldId xmlns:r="http://schemas.openxmlformats.org/officeDocument/2006/relationships" id="263" r:id="Rb8b457a225b74e80"/>
    <p:sldId xmlns:r="http://schemas.openxmlformats.org/officeDocument/2006/relationships" id="264" r:id="R490008081fc5430b"/>
    <p:sldId xmlns:r="http://schemas.openxmlformats.org/officeDocument/2006/relationships" id="265" r:id="R943be9681be24867"/>
    <p:sldId xmlns:r="http://schemas.openxmlformats.org/officeDocument/2006/relationships" id="266" r:id="R56210250cf544b10"/>
    <p:sldId xmlns:r="http://schemas.openxmlformats.org/officeDocument/2006/relationships" id="267" r:id="R02c3802c66e844f2"/>
    <p:sldId xmlns:r="http://schemas.openxmlformats.org/officeDocument/2006/relationships" id="268" r:id="R440b944efe2b4c77"/>
    <p:sldId xmlns:r="http://schemas.openxmlformats.org/officeDocument/2006/relationships" id="269" r:id="R9155e50e10ab4c4f"/>
    <p:sldId xmlns:r="http://schemas.openxmlformats.org/officeDocument/2006/relationships" id="270" r:id="Rc7a3201158644286"/>
    <p:sldId xmlns:r="http://schemas.openxmlformats.org/officeDocument/2006/relationships" id="271" r:id="R1d13233d87c145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782e7b04c54a78" /><Relationship Type="http://schemas.openxmlformats.org/officeDocument/2006/relationships/slideMaster" Target="/ppt/slideMasters/slideMaster1.xml" Id="R3e1d9f621c124fdd" /><Relationship Type="http://schemas.openxmlformats.org/officeDocument/2006/relationships/notesMaster" Target="/ppt/notesMasters/notesMaster1.xml" Id="R84176e4912a94028" /><Relationship Type="http://schemas.openxmlformats.org/officeDocument/2006/relationships/presProps" Target="/ppt/presProps.xml" Id="Rdee9673c50c84e1d" /><Relationship Type="http://schemas.openxmlformats.org/officeDocument/2006/relationships/tableStyles" Target="/ppt/tableStyles.xml" Id="Ra98059598c2745fd" /><Relationship Type="http://schemas.openxmlformats.org/officeDocument/2006/relationships/slide" Target="/ppt/slides/slide1.xml" Id="R0a23cd2e45934b2b" /><Relationship Type="http://schemas.openxmlformats.org/officeDocument/2006/relationships/slide" Target="/ppt/slides/slide2.xml" Id="R6ffcc21fa5ad497e" /><Relationship Type="http://schemas.openxmlformats.org/officeDocument/2006/relationships/slide" Target="/ppt/slides/slide3.xml" Id="Rb81fbf5f4b024ebe" /><Relationship Type="http://schemas.openxmlformats.org/officeDocument/2006/relationships/slide" Target="/ppt/slides/slide4.xml" Id="R74ca5002bd5045ee" /><Relationship Type="http://schemas.openxmlformats.org/officeDocument/2006/relationships/slide" Target="/ppt/slides/slide5.xml" Id="Rbdec21ffe7aa4f03" /><Relationship Type="http://schemas.openxmlformats.org/officeDocument/2006/relationships/slide" Target="/ppt/slides/slide6.xml" Id="Rb6fcd128f7a749d1" /><Relationship Type="http://schemas.openxmlformats.org/officeDocument/2006/relationships/slide" Target="/ppt/slides/slide7.xml" Id="R20bad58106fb41d8" /><Relationship Type="http://schemas.openxmlformats.org/officeDocument/2006/relationships/slide" Target="/ppt/slides/slide8.xml" Id="Rb8b457a225b74e80" /><Relationship Type="http://schemas.openxmlformats.org/officeDocument/2006/relationships/slide" Target="/ppt/slides/slide9.xml" Id="R490008081fc5430b" /><Relationship Type="http://schemas.openxmlformats.org/officeDocument/2006/relationships/slide" Target="/ppt/slides/slide10.xml" Id="R943be9681be24867" /><Relationship Type="http://schemas.openxmlformats.org/officeDocument/2006/relationships/slide" Target="/ppt/slides/slide11.xml" Id="R56210250cf544b10" /><Relationship Type="http://schemas.openxmlformats.org/officeDocument/2006/relationships/slide" Target="/ppt/slides/slide12.xml" Id="R02c3802c66e844f2" /><Relationship Type="http://schemas.openxmlformats.org/officeDocument/2006/relationships/slide" Target="/ppt/slides/slide13.xml" Id="R440b944efe2b4c77" /><Relationship Type="http://schemas.openxmlformats.org/officeDocument/2006/relationships/slide" Target="/ppt/slides/slide14.xml" Id="R9155e50e10ab4c4f" /><Relationship Type="http://schemas.openxmlformats.org/officeDocument/2006/relationships/slide" Target="/ppt/slides/slide15.xml" Id="Rc7a3201158644286" /><Relationship Type="http://schemas.openxmlformats.org/officeDocument/2006/relationships/slide" Target="/ppt/slides/slide16.xml" Id="R1d13233d87c145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095760c47f42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e0d08be3a74dab" /><Relationship Type="http://schemas.openxmlformats.org/officeDocument/2006/relationships/notesMaster" Target="/ppt/notesMasters/notesMaster1.xml" Id="R04f8698bd4174a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ba8aef2efa4286" /><Relationship Type="http://schemas.openxmlformats.org/officeDocument/2006/relationships/notesMaster" Target="/ppt/notesMasters/notesMaster1.xml" Id="Rc585202381df40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4d10f698374e21" /><Relationship Type="http://schemas.openxmlformats.org/officeDocument/2006/relationships/notesMaster" Target="/ppt/notesMasters/notesMaster1.xml" Id="Rdb8d3b0607974b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51b5faf9874e74" /><Relationship Type="http://schemas.openxmlformats.org/officeDocument/2006/relationships/notesMaster" Target="/ppt/notesMasters/notesMaster1.xml" Id="Rcb609f2d3b504c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434f9ab4ef45a1" /><Relationship Type="http://schemas.openxmlformats.org/officeDocument/2006/relationships/notesMaster" Target="/ppt/notesMasters/notesMaster1.xml" Id="Ra7805299974144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fb973f608bd4f1b" /><Relationship Type="http://schemas.openxmlformats.org/officeDocument/2006/relationships/notesMaster" Target="/ppt/notesMasters/notesMaster1.xml" Id="R6c0d557d457f4b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ced3c20c3a4cf2" /><Relationship Type="http://schemas.openxmlformats.org/officeDocument/2006/relationships/notesMaster" Target="/ppt/notesMasters/notesMaster1.xml" Id="Rda5bcf828ceb48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b05005df764259" /><Relationship Type="http://schemas.openxmlformats.org/officeDocument/2006/relationships/notesMaster" Target="/ppt/notesMasters/notesMaster1.xml" Id="R3e266aac897145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f57ec86daa4910" /><Relationship Type="http://schemas.openxmlformats.org/officeDocument/2006/relationships/notesMaster" Target="/ppt/notesMasters/notesMaster1.xml" Id="R9edce91c0a5842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056a06222d4b8a" /><Relationship Type="http://schemas.openxmlformats.org/officeDocument/2006/relationships/notesMaster" Target="/ppt/notesMasters/notesMaster1.xml" Id="R17a377041b9947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bd744f3f404252" /><Relationship Type="http://schemas.openxmlformats.org/officeDocument/2006/relationships/notesMaster" Target="/ppt/notesMasters/notesMaster1.xml" Id="R3f01f207452a4c3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d94888304e4e8f" /><Relationship Type="http://schemas.openxmlformats.org/officeDocument/2006/relationships/notesMaster" Target="/ppt/notesMasters/notesMaster1.xml" Id="R9e8219f7cb21475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75c816d4a054e1b" /><Relationship Type="http://schemas.openxmlformats.org/officeDocument/2006/relationships/notesMaster" Target="/ppt/notesMasters/notesMaster1.xml" Id="R0f957ba6039441d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09d9e1ea447425e" /><Relationship Type="http://schemas.openxmlformats.org/officeDocument/2006/relationships/notesMaster" Target="/ppt/notesMasters/notesMaster1.xml" Id="Rc4625dc23d714b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eb805eeaa643b1" /><Relationship Type="http://schemas.openxmlformats.org/officeDocument/2006/relationships/notesMaster" Target="/ppt/notesMasters/notesMaster1.xml" Id="Rf7b1aedeb409439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d2569a3802401f" /><Relationship Type="http://schemas.openxmlformats.org/officeDocument/2006/relationships/notesMaster" Target="/ppt/notesMasters/notesMaster1.xml" Id="R9f7fe029fba641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1b0129784a44a8" /><Relationship Type="http://schemas.openxmlformats.org/officeDocument/2006/relationships/image" Target="/ppt/media/image.png" Id="Rf0da567511d74843" /><Relationship Type="http://schemas.openxmlformats.org/officeDocument/2006/relationships/image" Target="/ppt/media/image2.png" Id="R95508c8f4ba744c8" /><Relationship Type="http://schemas.openxmlformats.org/officeDocument/2006/relationships/image" Target="/ppt/media/image.jpeg" Id="R217fdd92f53d4e7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c205c34ac642a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0da567511d7484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5508c8f4ba744c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fdd92f53d4e7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1ced2a65984192" /><Relationship Type="http://schemas.openxmlformats.org/officeDocument/2006/relationships/slideLayout" Target="/ppt/slideLayouts/slideLayout1.xml" Id="R0040b1339ad14fdd" /><Relationship Type="http://schemas.openxmlformats.org/officeDocument/2006/relationships/slideLayout" Target="/ppt/slideLayouts/slideLayout2.xml" Id="Rb2898c62dbbe411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40b1339ad14fdd"/>
    <p:sldLayoutId xmlns:r="http://schemas.openxmlformats.org/officeDocument/2006/relationships" id="2147483650" r:id="Rb2898c62dbbe411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b2b13bf3fd45ce" /><Relationship Type="http://schemas.openxmlformats.org/officeDocument/2006/relationships/notesSlide" Target="/ppt/notesSlides/notesSlide1.xml" Id="R7e5ff5c761ca4c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6b04334d1f492e" /><Relationship Type="http://schemas.openxmlformats.org/officeDocument/2006/relationships/notesSlide" Target="/ppt/notesSlides/notesSlide2.xml" Id="R3be0522d776f47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9e49886cc94364" /><Relationship Type="http://schemas.openxmlformats.org/officeDocument/2006/relationships/notesSlide" Target="/ppt/notesSlides/notesSlide3.xml" Id="R71e7af1ee0454d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34cfae2d334417" /><Relationship Type="http://schemas.openxmlformats.org/officeDocument/2006/relationships/notesSlide" Target="/ppt/notesSlides/notesSlide4.xml" Id="R4ee0540c389a4ef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6eb455a51049d2" /><Relationship Type="http://schemas.openxmlformats.org/officeDocument/2006/relationships/notesSlide" Target="/ppt/notesSlides/notesSlide5.xml" Id="Rd68ddec337ee4d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c5ab3619894591" /><Relationship Type="http://schemas.openxmlformats.org/officeDocument/2006/relationships/notesSlide" Target="/ppt/notesSlides/notesSlide6.xml" Id="R1303c696306246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05110fda874e73" /><Relationship Type="http://schemas.openxmlformats.org/officeDocument/2006/relationships/notesSlide" Target="/ppt/notesSlides/notesSlide7.xml" Id="Rec50300aa25d49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9437681ef1470f" /><Relationship Type="http://schemas.openxmlformats.org/officeDocument/2006/relationships/notesSlide" Target="/ppt/notesSlides/notesSlide8.xml" Id="R4e147e7824bb41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34e02e59e64109" /><Relationship Type="http://schemas.openxmlformats.org/officeDocument/2006/relationships/notesSlide" Target="/ppt/notesSlides/notesSlide9.xml" Id="R98d96d0cb34740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3a218d0e7a4464" /><Relationship Type="http://schemas.openxmlformats.org/officeDocument/2006/relationships/notesSlide" Target="/ppt/notesSlides/notesSlide10.xml" Id="Rafea5f82a76847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7bc02cde634a18" /><Relationship Type="http://schemas.openxmlformats.org/officeDocument/2006/relationships/notesSlide" Target="/ppt/notesSlides/notesSlide11.xml" Id="Rbd5370e5569142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d79e44f1f94d74" /><Relationship Type="http://schemas.openxmlformats.org/officeDocument/2006/relationships/notesSlide" Target="/ppt/notesSlides/notesSlide12.xml" Id="Rf7a572d7472946f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3b0519f7c041dc" /><Relationship Type="http://schemas.openxmlformats.org/officeDocument/2006/relationships/notesSlide" Target="/ppt/notesSlides/notesSlide13.xml" Id="Rbc67ba23b58d4f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10d73ab6f4e85" /><Relationship Type="http://schemas.openxmlformats.org/officeDocument/2006/relationships/notesSlide" Target="/ppt/notesSlides/notesSlide14.xml" Id="Rcb7d0bf323c44d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f7e9aee6b41c3" /><Relationship Type="http://schemas.openxmlformats.org/officeDocument/2006/relationships/notesSlide" Target="/ppt/notesSlides/notesSlide15.xml" Id="R00b9d23367e442a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584f90069d45e9" /><Relationship Type="http://schemas.openxmlformats.org/officeDocument/2006/relationships/notesSlide" Target="/ppt/notesSlides/notesSlide16.xml" Id="R1ae843962e494d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以賽亞書第52章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52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  |  Isaiah 52:1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錫安哪，興起！興起！ 披上你的能力！ 聖城耶路撒冷啊，穿上你華美的衣服！ 因為從今以後， 未受割禮、不潔淨的必不再進入你中間。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awake; put on thy strength, O Zion; put on thy beautiful garments, O Jerusalem, the holy city: for henceforth there shall no more come into thee the uncircumcised and the unclean.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52:2  |  Isaiah 52:2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耶路撒冷啊，要抖下塵土！ 起來坐[在位上]！ 錫安被擄的居民哪， 要解開你頸項的鎖鍊！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Shake thyself from the dust; arise, and sit down, O Jerusalem: loose thyself from the bands of thy neck, O captive daughter of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52:3  |  Isaiah 52:3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耶和華如此說：「你們是無價被賣的，也必無銀被贖。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LORD, Ye have sold yourselves for nought; and ye shall be redeemed without money.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52:4  |  Isaiah 52:4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主耶和華如此說：起先我的百姓下到埃及，在那裏寄居，又有亞述人無故欺壓他們。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 GOD, My people went down aforetime into Egypt to sojourn there; and the Assyrian oppressed them without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52:5  |  Isaiah 52:5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耶和華說：我的百姓既是無價被擄去，如今我在這裏做甚麼呢？耶和華說：轄制他們的人呼叫，我的名整天受褻瀆。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therefore, what have I here, saith the LORD, that my people is taken away for nought? they that rule over them make them to howl, saith the LORD; and my name continually every day is blasphemed.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52:6  |  Isaiah 52:6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所以，我的百姓必知道我的名；到那日[他們必知道]說這話的就是我。看哪，是我！」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my people shall know my name: therefore they shall know in that day that I am he that doth speak: behold, it is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52:7  |  Isaiah 52:7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那報佳音，傳平安， 報好信，傳救恩的， 對錫安說：你的神作王了！ 這人的腳登山何等佳美！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beautiful upon the mountains are the feet of him that bringeth good tidings, that publisheth peace; that bringeth good tidings of good, that publisheth salvation; that saith unto Zion, Thy God reigneth!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52:8  |  Isaiah 52:8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聽啊，你守望之人的聲音， 他們揚起聲來，一同歌唱； 因為耶和華歸回錫安的時候， 他們必親眼看見。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watchmen shall lift up the voice; with the voice together shall they sing: for they shall see eye to eye, when the LORD shall bring again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52:9  |  Isaiah 52:9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耶路撒冷的荒場啊， 要發起歡聲，一同歌唱； 因為耶和華安慰了他的百姓， 救贖了耶路撒冷。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Break forth into joy, sing together, ye waste places of Jerusalem: for the LORD hath comforted his people, he hath redeemed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52:10  |  Isaiah 52:10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耶和華在萬國眼前露出聖臂； 地極的人都看見我們神的救恩了。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made bare his holy arm in the eyes of all the nations; and all the ends of the earth shall see the salvation of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52:11  |  Isaiah 52:11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你們離開吧！離開吧！ 從巴比倫出來。 不要沾不潔淨的物； 要從其中出來。 你們扛抬耶和華器皿的人哪， 務要自潔。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Depart ye, depart ye, go ye out from thence, touch no unclean thing; go ye out of the midst of her; be ye clean, that bear the vessels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52:12  |  Isaiah 52:12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你們出來必不致急忙， 也不致奔逃。 因為，耶和華必在你們前頭行； 以色列的神必作你們的後盾。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shall not go out with haste, nor go by flight: for the LORD will go before you; and the God of Israel will be your rereward.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52:13  |  Isaiah 52:13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我的僕人行事必有智慧， 必被高舉上升， 且成為至高。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my servant shall deal prudently, he shall be exalted and extolled, and be very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52:14  |  Isaiah 52:14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許多人因他驚奇； 他的面貌比別人憔悴； 他的形容比世人枯槁。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many were astonied at thee; his visage was so marred more than any man, and his form more than the sons of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52:15  |  Isaiah 52:15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這樣，他必洗淨許多國民； 君王要向他閉口。 因所未曾傳與他們的，他們必看見； 未曾聽見的，他們要明白。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shall he sprinkle many nations; the kings shall shut their mouths at him: for that which had not been told them shall they see; and that which they had not heard shall they consider.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2026-08-30T04:01:06.0080000Z</dcterms:created>
  <dcterms:modified xsi:type="dcterms:W3CDTF">2026-08-30T04:01:06.0080000Z</dcterms:modified>
</coreProperties>
</file>