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aecc80ae2a34862" /><Relationship Type="http://schemas.openxmlformats.org/officeDocument/2006/relationships/extended-properties" Target="/docProps/app.xml" Id="R1c49f346327d4c56" /><Relationship Type="http://schemas.openxmlformats.org/officeDocument/2006/relationships/officeDocument" Target="/ppt/presentation.xml" Id="R425264570e7a46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a68382974ed44a4"/>
  </p:sldMasterIdLst>
  <p:notesMasterIdLst>
    <p:notesMasterId xmlns:r="http://schemas.openxmlformats.org/officeDocument/2006/relationships" r:id="R2b96ed96befc46be"/>
  </p:notesMasterIdLst>
  <p:sldIdLst>
    <p:sldId xmlns:r="http://schemas.openxmlformats.org/officeDocument/2006/relationships" id="256" r:id="R3d18c863bf1942d0"/>
    <p:sldId xmlns:r="http://schemas.openxmlformats.org/officeDocument/2006/relationships" id="257" r:id="Rd8d2ecb180db4b7a"/>
    <p:sldId xmlns:r="http://schemas.openxmlformats.org/officeDocument/2006/relationships" id="258" r:id="R4f9b9bb877c94f30"/>
    <p:sldId xmlns:r="http://schemas.openxmlformats.org/officeDocument/2006/relationships" id="259" r:id="R80755b4f512f441d"/>
    <p:sldId xmlns:r="http://schemas.openxmlformats.org/officeDocument/2006/relationships" id="260" r:id="Rb0f4729276614099"/>
    <p:sldId xmlns:r="http://schemas.openxmlformats.org/officeDocument/2006/relationships" id="261" r:id="R2f13217b687c4772"/>
    <p:sldId xmlns:r="http://schemas.openxmlformats.org/officeDocument/2006/relationships" id="262" r:id="R6c48f1cd875d4970"/>
    <p:sldId xmlns:r="http://schemas.openxmlformats.org/officeDocument/2006/relationships" id="263" r:id="R9aafbc2900254317"/>
    <p:sldId xmlns:r="http://schemas.openxmlformats.org/officeDocument/2006/relationships" id="264" r:id="R36b1cc8aace34def"/>
    <p:sldId xmlns:r="http://schemas.openxmlformats.org/officeDocument/2006/relationships" id="265" r:id="R5eee76c295c4404e"/>
    <p:sldId xmlns:r="http://schemas.openxmlformats.org/officeDocument/2006/relationships" id="266" r:id="Rc1cb9a60f0ec491a"/>
    <p:sldId xmlns:r="http://schemas.openxmlformats.org/officeDocument/2006/relationships" id="267" r:id="R84a3829ce4a44e05"/>
    <p:sldId xmlns:r="http://schemas.openxmlformats.org/officeDocument/2006/relationships" id="268" r:id="R1401daaed8e54447"/>
    <p:sldId xmlns:r="http://schemas.openxmlformats.org/officeDocument/2006/relationships" id="269" r:id="R422e7659d38449e2"/>
    <p:sldId xmlns:r="http://schemas.openxmlformats.org/officeDocument/2006/relationships" id="270" r:id="Rc415fd0c3b024020"/>
    <p:sldId xmlns:r="http://schemas.openxmlformats.org/officeDocument/2006/relationships" id="271" r:id="Rba74a9fc95174ca9"/>
    <p:sldId xmlns:r="http://schemas.openxmlformats.org/officeDocument/2006/relationships" id="272" r:id="R1015d89022ff458e"/>
    <p:sldId xmlns:r="http://schemas.openxmlformats.org/officeDocument/2006/relationships" id="273" r:id="R39bb64aacbc4459d"/>
    <p:sldId xmlns:r="http://schemas.openxmlformats.org/officeDocument/2006/relationships" id="274" r:id="R22a9f78a06574a94"/>
    <p:sldId xmlns:r="http://schemas.openxmlformats.org/officeDocument/2006/relationships" id="275" r:id="Rfea5ee2a46ca4f41"/>
    <p:sldId xmlns:r="http://schemas.openxmlformats.org/officeDocument/2006/relationships" id="276" r:id="Rc98f9a3aabc445d3"/>
    <p:sldId xmlns:r="http://schemas.openxmlformats.org/officeDocument/2006/relationships" id="277" r:id="R8b4a7790d2b14729"/>
    <p:sldId xmlns:r="http://schemas.openxmlformats.org/officeDocument/2006/relationships" id="278" r:id="R6bf8f74fc5284055"/>
    <p:sldId xmlns:r="http://schemas.openxmlformats.org/officeDocument/2006/relationships" id="279" r:id="R95618617c3eb4a02"/>
    <p:sldId xmlns:r="http://schemas.openxmlformats.org/officeDocument/2006/relationships" id="280" r:id="R7cf5e47c472e45e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2337718071e423f" /><Relationship Type="http://schemas.openxmlformats.org/officeDocument/2006/relationships/slideMaster" Target="/ppt/slideMasters/slideMaster1.xml" Id="Rba68382974ed44a4" /><Relationship Type="http://schemas.openxmlformats.org/officeDocument/2006/relationships/notesMaster" Target="/ppt/notesMasters/notesMaster1.xml" Id="R2b96ed96befc46be" /><Relationship Type="http://schemas.openxmlformats.org/officeDocument/2006/relationships/presProps" Target="/ppt/presProps.xml" Id="Rc208e9dcb4224884" /><Relationship Type="http://schemas.openxmlformats.org/officeDocument/2006/relationships/tableStyles" Target="/ppt/tableStyles.xml" Id="Rb4940cf5f02e441e" /><Relationship Type="http://schemas.openxmlformats.org/officeDocument/2006/relationships/slide" Target="/ppt/slides/slide1.xml" Id="R3d18c863bf1942d0" /><Relationship Type="http://schemas.openxmlformats.org/officeDocument/2006/relationships/slide" Target="/ppt/slides/slide2.xml" Id="Rd8d2ecb180db4b7a" /><Relationship Type="http://schemas.openxmlformats.org/officeDocument/2006/relationships/slide" Target="/ppt/slides/slide3.xml" Id="R4f9b9bb877c94f30" /><Relationship Type="http://schemas.openxmlformats.org/officeDocument/2006/relationships/slide" Target="/ppt/slides/slide4.xml" Id="R80755b4f512f441d" /><Relationship Type="http://schemas.openxmlformats.org/officeDocument/2006/relationships/slide" Target="/ppt/slides/slide5.xml" Id="Rb0f4729276614099" /><Relationship Type="http://schemas.openxmlformats.org/officeDocument/2006/relationships/slide" Target="/ppt/slides/slide6.xml" Id="R2f13217b687c4772" /><Relationship Type="http://schemas.openxmlformats.org/officeDocument/2006/relationships/slide" Target="/ppt/slides/slide7.xml" Id="R6c48f1cd875d4970" /><Relationship Type="http://schemas.openxmlformats.org/officeDocument/2006/relationships/slide" Target="/ppt/slides/slide8.xml" Id="R9aafbc2900254317" /><Relationship Type="http://schemas.openxmlformats.org/officeDocument/2006/relationships/slide" Target="/ppt/slides/slide9.xml" Id="R36b1cc8aace34def" /><Relationship Type="http://schemas.openxmlformats.org/officeDocument/2006/relationships/slide" Target="/ppt/slides/slide10.xml" Id="R5eee76c295c4404e" /><Relationship Type="http://schemas.openxmlformats.org/officeDocument/2006/relationships/slide" Target="/ppt/slides/slide11.xml" Id="Rc1cb9a60f0ec491a" /><Relationship Type="http://schemas.openxmlformats.org/officeDocument/2006/relationships/slide" Target="/ppt/slides/slide12.xml" Id="R84a3829ce4a44e05" /><Relationship Type="http://schemas.openxmlformats.org/officeDocument/2006/relationships/slide" Target="/ppt/slides/slide13.xml" Id="R1401daaed8e54447" /><Relationship Type="http://schemas.openxmlformats.org/officeDocument/2006/relationships/slide" Target="/ppt/slides/slide14.xml" Id="R422e7659d38449e2" /><Relationship Type="http://schemas.openxmlformats.org/officeDocument/2006/relationships/slide" Target="/ppt/slides/slide15.xml" Id="Rc415fd0c3b024020" /><Relationship Type="http://schemas.openxmlformats.org/officeDocument/2006/relationships/slide" Target="/ppt/slides/slide16.xml" Id="Rba74a9fc95174ca9" /><Relationship Type="http://schemas.openxmlformats.org/officeDocument/2006/relationships/slide" Target="/ppt/slides/slide17.xml" Id="R1015d89022ff458e" /><Relationship Type="http://schemas.openxmlformats.org/officeDocument/2006/relationships/slide" Target="/ppt/slides/slide18.xml" Id="R39bb64aacbc4459d" /><Relationship Type="http://schemas.openxmlformats.org/officeDocument/2006/relationships/slide" Target="/ppt/slides/slide19.xml" Id="R22a9f78a06574a94" /><Relationship Type="http://schemas.openxmlformats.org/officeDocument/2006/relationships/slide" Target="/ppt/slides/slide20.xml" Id="Rfea5ee2a46ca4f41" /><Relationship Type="http://schemas.openxmlformats.org/officeDocument/2006/relationships/slide" Target="/ppt/slides/slide21.xml" Id="Rc98f9a3aabc445d3" /><Relationship Type="http://schemas.openxmlformats.org/officeDocument/2006/relationships/slide" Target="/ppt/slides/slide22.xml" Id="R8b4a7790d2b14729" /><Relationship Type="http://schemas.openxmlformats.org/officeDocument/2006/relationships/slide" Target="/ppt/slides/slide23.xml" Id="R6bf8f74fc5284055" /><Relationship Type="http://schemas.openxmlformats.org/officeDocument/2006/relationships/slide" Target="/ppt/slides/slide24.xml" Id="R95618617c3eb4a02" /><Relationship Type="http://schemas.openxmlformats.org/officeDocument/2006/relationships/slide" Target="/ppt/slides/slide25.xml" Id="R7cf5e47c472e45e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eb211896b3343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173a51a60354f46" /><Relationship Type="http://schemas.openxmlformats.org/officeDocument/2006/relationships/notesMaster" Target="/ppt/notesMasters/notesMaster1.xml" Id="R9bf09362b4c644d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b5bed2892f64deb" /><Relationship Type="http://schemas.openxmlformats.org/officeDocument/2006/relationships/notesMaster" Target="/ppt/notesMasters/notesMaster1.xml" Id="Rfdb5930081bd400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8921920451043d9" /><Relationship Type="http://schemas.openxmlformats.org/officeDocument/2006/relationships/notesMaster" Target="/ppt/notesMasters/notesMaster1.xml" Id="R7732ae8764d54b4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fe005f93e614c66" /><Relationship Type="http://schemas.openxmlformats.org/officeDocument/2006/relationships/notesMaster" Target="/ppt/notesMasters/notesMaster1.xml" Id="Raa98fa1978a54e0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c61bc3259ac4626" /><Relationship Type="http://schemas.openxmlformats.org/officeDocument/2006/relationships/notesMaster" Target="/ppt/notesMasters/notesMaster1.xml" Id="R80ec066b880a40e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702bd37f76d4d92" /><Relationship Type="http://schemas.openxmlformats.org/officeDocument/2006/relationships/notesMaster" Target="/ppt/notesMasters/notesMaster1.xml" Id="R33f077b2e83a4ba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950158848c54968" /><Relationship Type="http://schemas.openxmlformats.org/officeDocument/2006/relationships/notesMaster" Target="/ppt/notesMasters/notesMaster1.xml" Id="R72a2c716743f490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034e9b9af434931" /><Relationship Type="http://schemas.openxmlformats.org/officeDocument/2006/relationships/notesMaster" Target="/ppt/notesMasters/notesMaster1.xml" Id="R8b563650d73e4ce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81600be2b9e40f5" /><Relationship Type="http://schemas.openxmlformats.org/officeDocument/2006/relationships/notesMaster" Target="/ppt/notesMasters/notesMaster1.xml" Id="R75230431c353480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cffa8bc80284df5" /><Relationship Type="http://schemas.openxmlformats.org/officeDocument/2006/relationships/notesMaster" Target="/ppt/notesMasters/notesMaster1.xml" Id="R642c8ac1f360469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c21aaa705c24310" /><Relationship Type="http://schemas.openxmlformats.org/officeDocument/2006/relationships/notesMaster" Target="/ppt/notesMasters/notesMaster1.xml" Id="R1610c1455a0f47e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425fd9148394cd5" /><Relationship Type="http://schemas.openxmlformats.org/officeDocument/2006/relationships/notesMaster" Target="/ppt/notesMasters/notesMaster1.xml" Id="R0971ff485c6949c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3fd2699f68f4143" /><Relationship Type="http://schemas.openxmlformats.org/officeDocument/2006/relationships/notesMaster" Target="/ppt/notesMasters/notesMaster1.xml" Id="Ra5fd31e7ba5f408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e82843b871f4e61" /><Relationship Type="http://schemas.openxmlformats.org/officeDocument/2006/relationships/notesMaster" Target="/ppt/notesMasters/notesMaster1.xml" Id="Read445ae5d2e434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1307ca2eb134dec" /><Relationship Type="http://schemas.openxmlformats.org/officeDocument/2006/relationships/notesMaster" Target="/ppt/notesMasters/notesMaster1.xml" Id="R2b5ecc24ae16470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8fd002f71e64fda" /><Relationship Type="http://schemas.openxmlformats.org/officeDocument/2006/relationships/notesMaster" Target="/ppt/notesMasters/notesMaster1.xml" Id="Ra10499ea840f490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6948cd6a8654c69" /><Relationship Type="http://schemas.openxmlformats.org/officeDocument/2006/relationships/notesMaster" Target="/ppt/notesMasters/notesMaster1.xml" Id="R94972d0222a44b4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c8256ae3ed74e22" /><Relationship Type="http://schemas.openxmlformats.org/officeDocument/2006/relationships/notesMaster" Target="/ppt/notesMasters/notesMaster1.xml" Id="R0e056ca8ed394c5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b3abdc466e44bfd" /><Relationship Type="http://schemas.openxmlformats.org/officeDocument/2006/relationships/notesMaster" Target="/ppt/notesMasters/notesMaster1.xml" Id="R6df60aea03cb49c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0aca00b0406418f" /><Relationship Type="http://schemas.openxmlformats.org/officeDocument/2006/relationships/notesMaster" Target="/ppt/notesMasters/notesMaster1.xml" Id="Ra604533bd204458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1876920c00a49b9" /><Relationship Type="http://schemas.openxmlformats.org/officeDocument/2006/relationships/notesMaster" Target="/ppt/notesMasters/notesMaster1.xml" Id="R108121c0a95b4ab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3bbab182d18474e" /><Relationship Type="http://schemas.openxmlformats.org/officeDocument/2006/relationships/notesMaster" Target="/ppt/notesMasters/notesMaster1.xml" Id="Rba96d66f8deb425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f566388fcc64ad1" /><Relationship Type="http://schemas.openxmlformats.org/officeDocument/2006/relationships/notesMaster" Target="/ppt/notesMasters/notesMaster1.xml" Id="R0fe2104bc6e5467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c136be6c02c4b11" /><Relationship Type="http://schemas.openxmlformats.org/officeDocument/2006/relationships/notesMaster" Target="/ppt/notesMasters/notesMaster1.xml" Id="R45d8cd7ea32c49e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a6dec41df074e3e" /><Relationship Type="http://schemas.openxmlformats.org/officeDocument/2006/relationships/notesMaster" Target="/ppt/notesMasters/notesMaster1.xml" Id="Rac0a6dadadd14fb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73ede0d61745cb" /><Relationship Type="http://schemas.openxmlformats.org/officeDocument/2006/relationships/image" Target="/ppt/media/image.png" Id="R8a24c5e5d75c4c17" /><Relationship Type="http://schemas.openxmlformats.org/officeDocument/2006/relationships/image" Target="/ppt/media/image2.png" Id="Rd3ebdc4b9cb84ce3" /><Relationship Type="http://schemas.openxmlformats.org/officeDocument/2006/relationships/image" Target="/ppt/media/image.jpeg" Id="R6936aa40d9ff440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895322627342f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a24c5e5d75c4c1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3ebdc4b9cb84ce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36aa40d9ff440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5427c49d1664c55" /><Relationship Type="http://schemas.openxmlformats.org/officeDocument/2006/relationships/slideLayout" Target="/ppt/slideLayouts/slideLayout1.xml" Id="Rc894903c2bd946b0" /><Relationship Type="http://schemas.openxmlformats.org/officeDocument/2006/relationships/slideLayout" Target="/ppt/slideLayouts/slideLayout2.xml" Id="R8cd6a44f54a54b3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894903c2bd946b0"/>
    <p:sldLayoutId xmlns:r="http://schemas.openxmlformats.org/officeDocument/2006/relationships" id="2147483650" r:id="R8cd6a44f54a54b3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af41280d9a430c" /><Relationship Type="http://schemas.openxmlformats.org/officeDocument/2006/relationships/notesSlide" Target="/ppt/notesSlides/notesSlide1.xml" Id="R385215f8fcf3441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06c5708bd548e5" /><Relationship Type="http://schemas.openxmlformats.org/officeDocument/2006/relationships/notesSlide" Target="/ppt/notesSlides/notesSlide2.xml" Id="R22ffb3e96fab4f4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8db49ae4604cf0" /><Relationship Type="http://schemas.openxmlformats.org/officeDocument/2006/relationships/notesSlide" Target="/ppt/notesSlides/notesSlide3.xml" Id="R54fad3dfd2fc43b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3b8ff49730443f" /><Relationship Type="http://schemas.openxmlformats.org/officeDocument/2006/relationships/notesSlide" Target="/ppt/notesSlides/notesSlide4.xml" Id="Rd0dd8a79fc4a45a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af46d256b04945" /><Relationship Type="http://schemas.openxmlformats.org/officeDocument/2006/relationships/notesSlide" Target="/ppt/notesSlides/notesSlide5.xml" Id="Rf9a50fc338c144c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322f00a8a7459a" /><Relationship Type="http://schemas.openxmlformats.org/officeDocument/2006/relationships/notesSlide" Target="/ppt/notesSlides/notesSlide6.xml" Id="R85c198d5a177483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5da6be273e44e6" /><Relationship Type="http://schemas.openxmlformats.org/officeDocument/2006/relationships/notesSlide" Target="/ppt/notesSlides/notesSlide7.xml" Id="R4e517cc6e0614a7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b7b85c836e4425" /><Relationship Type="http://schemas.openxmlformats.org/officeDocument/2006/relationships/notesSlide" Target="/ppt/notesSlides/notesSlide8.xml" Id="R424b7fe7ccdc491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72cc74286b4da3" /><Relationship Type="http://schemas.openxmlformats.org/officeDocument/2006/relationships/notesSlide" Target="/ppt/notesSlides/notesSlide9.xml" Id="R244b22e28651472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045fb802f8457c" /><Relationship Type="http://schemas.openxmlformats.org/officeDocument/2006/relationships/notesSlide" Target="/ppt/notesSlides/notesSlide10.xml" Id="Rea084cf25a9f408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ba4803e2db44ce" /><Relationship Type="http://schemas.openxmlformats.org/officeDocument/2006/relationships/notesSlide" Target="/ppt/notesSlides/notesSlide11.xml" Id="R23f6eb21fbd3484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ea119605b848f6" /><Relationship Type="http://schemas.openxmlformats.org/officeDocument/2006/relationships/notesSlide" Target="/ppt/notesSlides/notesSlide12.xml" Id="R3d36c03b26164c8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21a60fc3d04f72" /><Relationship Type="http://schemas.openxmlformats.org/officeDocument/2006/relationships/notesSlide" Target="/ppt/notesSlides/notesSlide13.xml" Id="R5aefac06b2bf4af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88456dc5f94844" /><Relationship Type="http://schemas.openxmlformats.org/officeDocument/2006/relationships/notesSlide" Target="/ppt/notesSlides/notesSlide14.xml" Id="R74aebc85837b49f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41f98d02334a73" /><Relationship Type="http://schemas.openxmlformats.org/officeDocument/2006/relationships/notesSlide" Target="/ppt/notesSlides/notesSlide15.xml" Id="R4a19f78affe74ce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b8bc422c934b00" /><Relationship Type="http://schemas.openxmlformats.org/officeDocument/2006/relationships/notesSlide" Target="/ppt/notesSlides/notesSlide16.xml" Id="R68f2c0d11a8744c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47d0adcbb44295" /><Relationship Type="http://schemas.openxmlformats.org/officeDocument/2006/relationships/notesSlide" Target="/ppt/notesSlides/notesSlide17.xml" Id="Re236a3c1d39849f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2711a448064b6c" /><Relationship Type="http://schemas.openxmlformats.org/officeDocument/2006/relationships/notesSlide" Target="/ppt/notesSlides/notesSlide18.xml" Id="R6681c56aaae24dc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2fa9409fed41ce" /><Relationship Type="http://schemas.openxmlformats.org/officeDocument/2006/relationships/notesSlide" Target="/ppt/notesSlides/notesSlide19.xml" Id="R5fe32742bf73457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c101e6154f4d57" /><Relationship Type="http://schemas.openxmlformats.org/officeDocument/2006/relationships/notesSlide" Target="/ppt/notesSlides/notesSlide20.xml" Id="R6d3e5cd556344f1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e53196871b4134" /><Relationship Type="http://schemas.openxmlformats.org/officeDocument/2006/relationships/notesSlide" Target="/ppt/notesSlides/notesSlide21.xml" Id="R33afc39f9a9c4ae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7ad20b0f4b4249" /><Relationship Type="http://schemas.openxmlformats.org/officeDocument/2006/relationships/notesSlide" Target="/ppt/notesSlides/notesSlide22.xml" Id="Rc4fc1a704c1e480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d05ac7e8954857" /><Relationship Type="http://schemas.openxmlformats.org/officeDocument/2006/relationships/notesSlide" Target="/ppt/notesSlides/notesSlide23.xml" Id="R3d8e09cd7d6b4d7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6524c92b4b4152" /><Relationship Type="http://schemas.openxmlformats.org/officeDocument/2006/relationships/notesSlide" Target="/ppt/notesSlides/notesSlide24.xml" Id="R50d184c0ba2641c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b6ec94cfca4178" /><Relationship Type="http://schemas.openxmlformats.org/officeDocument/2006/relationships/notesSlide" Target="/ppt/notesSlides/notesSlide25.xml" Id="R5e775636c4a447c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耶利米書第30章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Jeremiah 30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30:1  |  Jeremiah 30:1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耶和華的話臨到耶利米說：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word that came to Jeremiah from the LORD,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30:2  |  Jeremiah 30:2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「耶和華－以色列的神如此說：你將我對你說過的一切話都寫在書上。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speaketh the LORD God of Israel, saying, Write thee all the words that I have spoken unto thee in a book.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30:3  |  Jeremiah 30:3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耶和華說：日子將到，我要使我的百姓以色列和猶大被擄的人歸回；我也要使他們回到我所賜給他們列祖之地，他們就得這地為業。這是耶和華說的。」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lo, the days come, saith the LORD, that I will bring again the captivity of my people Israel and Judah, saith the LORD: and I will cause them to return to the land that I gave to their fathers, and they shall possess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30:4  |  Jeremiah 30:4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以下是耶和華論到以色列和猶大所說的話：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these are the words that the LORD spake concerning Israel and concerning Judah.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30:5  |  Jeremiah 30:5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耶和華如此說：我們聽見聲音， 是戰抖懼怕而不平安的聲音。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thus saith the LORD; We have heard a voice of trembling, of fear, and not of peace.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30:6  |  Jeremiah 30:6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你們且訪問看看， 男人有產難嗎？ 我怎麼看見人人用手掐腰， 像產難的婦人， 臉面都變青了呢？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Ask ye now, and see whether a man doth travail with child? wherefore do I see every man with his hands on his loins, as a woman in travail, and all faces are turned into paleness?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30:7  |  Jeremiah 30:7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哀哉！那日為大， 無日可比； 這是雅各遭難的時候， 但他必被救出來。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Alas! for that day is great, so that none is like it: it is even the time of Jacob’s trouble; but he shall be saved out of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30:8  |  Jeremiah 30:8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萬軍之耶和華說：「到那日，我必從你頸項上折斷仇敵的軛，扭開他的繩索；外邦人不得再使你作他們的奴僕。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it shall come to pass in that day, saith the LORD of hosts, that I will break his yoke from off thy neck, and will burst thy bonds, and strangers shall no more serve themselves of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30:9  |  Jeremiah 30:9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你們卻要事奉耶和華－你們的神和我為你們所要興起的王大衛。」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they shall serve the LORD their God, and David their king, whom I will raise up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30:10  |  Jeremiah 30:10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故此，耶和華說： 我的僕人雅各啊，不要懼怕； 以色列啊，不要驚惶； 因我要從遠方拯救你， 從被擄到之地拯救你的後裔； 雅各必回來得享平靖安逸， 無人使他害怕。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fear thou not, O my servant Jacob, saith the LORD; neither be dismayed, O Israel: for, lo, I will save thee from afar, and thy seed from the land of their captivity; and Jacob shall return, and shall be in rest, and be quiet, and none shall make him afraid.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30:11  |  Jeremiah 30:11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因我與你同在，要拯救你， 也要將所趕散你到的那些國滅絕淨盡， 卻不將你滅絕淨盡，倒要從寬懲治你， 萬不能不罰你。 這是耶和華說的。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am with thee, saith the LORD, to save thee: though I make a full end of all nations whither I have scattered thee, yet will I not make a full end of thee: but I will correct thee in measure, and will not leave thee altogether unpunished.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30:12  |  Jeremiah 30:12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耶和華如此說： 你的損傷無法醫治； 你的傷痕極其重大。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thus saith the LORD, Thy bruise is incurable, and thy wound is grievous.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30:13  |  Jeremiah 30:13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無人為你分訴， 使你的傷痕得以纏裹； 你沒有醫治的良藥。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none to plead thy cause, that thou mayest be bound up: thou hast no healing medicines.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30:14  |  Jeremiah 30:14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你所親愛的都忘記你， 不來探問你。 我因你的罪孽甚大，罪惡眾多， 曾用仇敵加的傷害傷害你， 用殘忍者的懲治懲治你。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thy lovers have forgotten thee; they seek thee not; for I have wounded thee with the wound of an enemy, with the chastisement of a cruel one, for the multitude of thine iniquity; because thy sins were increased.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30:15  |  Jeremiah 30:15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你為何因損傷哀號呢？ 你的痛苦無法醫治。 我因你的罪孽甚大，罪惡眾多， 曾將這些加在你身上。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criest thou for thine affliction? thy sorrow is incurable for the multitude of thine iniquity: because thy sins were increased, I have done these things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30:16  |  Jeremiah 30:16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故此，凡吞吃你的必被吞吃； 你的敵人個個都被擄去； 擄掠你的必成為擄物； 搶奪你的必成為掠物。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all they that devour thee shall be devoured; and all thine adversaries, every one of them, shall go into captivity; and they that spoil thee shall be a spoil, and all that prey upon thee will I give for a prey.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30:17  |  Jeremiah 30:17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耶和華說：我必使你痊癒， 醫好你的傷痕， 都因人稱你為被趕散的， [說]：這是錫安，無人來探問的！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will restore health unto thee, and I will heal thee of thy wounds, saith the LORD; because they called thee an Outcast, saying, This is Zion, whom no man seeketh after.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30:18  |  Jeremiah 30:18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耶和華如此說： 我必使雅各被擄去的帳棚歸回， 也必顧惜他的住處。 城必建造在原舊的山岡； 宮殿也照舊有人居住。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LORD; Behold, I will bring again the captivity of Jacob’s tents, and have mercy on his dwellingplaces; and the city shall be builded upon her own heap, and the palace shall remain after the manner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30:19  |  Jeremiah 30:19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必有感謝和歡樂的聲音從其中發出， 我要使他們增多，不致減少； 使他們尊榮，不致卑微。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out of them shall proceed thanksgiving and the voice of them that make merry: and I will multiply them, and they shall not be few; I will also glorify them, and they shall not be small.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30:20  |  Jeremiah 30:20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他們的兒女要如往日； 他們的會眾堅立在我面前； 凡欺壓他們的，我必刑罰他。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children also shall be as aforetime, and their congregation shall be established before me, and I will punish all that oppress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30:21  |  Jeremiah 30:21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他們的君王必是屬乎他們的； 掌權的必從他們中間而出。 我要使他就近我， 他也要親近我； 不然，誰有膽量親近我呢？ 這是耶和華說的。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their nobles shall be of themselves, and their governor shall proceed from the midst of them; and I will cause him to draw near, and he shall approach unto me: for who is this that engaged his heart to approach unto me?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30:22  |  Jeremiah 30:22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你們要作我的子民， 我要作你們的神。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shall be my people, and I will be your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30:23  |  Jeremiah 30:23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看哪，耶和華的忿怒 好像暴風已經發出； 是掃滅的暴風， 必轉到惡人的頭上。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 whirlwind of the LORD goeth forth with fury, a continuing whirlwind: it shall fall with pain upon the head of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30:24  |  Jeremiah 30:24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耶和華的烈怒必不轉消， 直到他心中所擬定的成就了； 末後的日子你們要明白。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fierce anger of the LORD shall not return, until he have done it, and until he have performed the intents of his heart: in the latter days ye shall consider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2026-08-30T04:08:16.4380000Z</dcterms:created>
  <dcterms:modified xsi:type="dcterms:W3CDTF">2026-08-30T04:08:16.4380000Z</dcterms:modified>
</coreProperties>
</file>