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7fec760e3e41b1" /><Relationship Type="http://schemas.openxmlformats.org/officeDocument/2006/relationships/extended-properties" Target="/docProps/app.xml" Id="Raf67f423609849f1" /><Relationship Type="http://schemas.openxmlformats.org/officeDocument/2006/relationships/officeDocument" Target="/ppt/presentation.xml" Id="R50eb620ad42e471b" /></Relationships>
</file>

<file path=ppt/presentation.xml><?xml version="1.0" encoding="utf-8"?>
<p:presentation xmlns:p="http://schemas.openxmlformats.org/presentationml/2006/main">
  <p:sldMasterIdLst>
    <p:sldMasterId xmlns:r="http://schemas.openxmlformats.org/officeDocument/2006/relationships" id="2147483648" r:id="Raaf49b215d434371"/>
  </p:sldMasterIdLst>
  <p:notesMasterIdLst>
    <p:notesMasterId xmlns:r="http://schemas.openxmlformats.org/officeDocument/2006/relationships" r:id="R3b33feeab4974b6f"/>
  </p:notesMasterIdLst>
  <p:sldIdLst>
    <p:sldId xmlns:r="http://schemas.openxmlformats.org/officeDocument/2006/relationships" id="256" r:id="R6c139b05e07b4a4d"/>
    <p:sldId xmlns:r="http://schemas.openxmlformats.org/officeDocument/2006/relationships" id="257" r:id="R655a404d4f8f4014"/>
    <p:sldId xmlns:r="http://schemas.openxmlformats.org/officeDocument/2006/relationships" id="258" r:id="R7f785cdc88f2477e"/>
    <p:sldId xmlns:r="http://schemas.openxmlformats.org/officeDocument/2006/relationships" id="259" r:id="R0d026577a00e4504"/>
    <p:sldId xmlns:r="http://schemas.openxmlformats.org/officeDocument/2006/relationships" id="260" r:id="R0555b55186a3468c"/>
    <p:sldId xmlns:r="http://schemas.openxmlformats.org/officeDocument/2006/relationships" id="261" r:id="R475ed51f0ee94dc1"/>
    <p:sldId xmlns:r="http://schemas.openxmlformats.org/officeDocument/2006/relationships" id="262" r:id="Rc0d99ea64c9f4ed1"/>
    <p:sldId xmlns:r="http://schemas.openxmlformats.org/officeDocument/2006/relationships" id="263" r:id="R9b863e6c993f408e"/>
    <p:sldId xmlns:r="http://schemas.openxmlformats.org/officeDocument/2006/relationships" id="264" r:id="R42d0c705eda1433a"/>
    <p:sldId xmlns:r="http://schemas.openxmlformats.org/officeDocument/2006/relationships" id="265" r:id="R31a32af4449b4eba"/>
    <p:sldId xmlns:r="http://schemas.openxmlformats.org/officeDocument/2006/relationships" id="266" r:id="R13e9c946000647be"/>
    <p:sldId xmlns:r="http://schemas.openxmlformats.org/officeDocument/2006/relationships" id="267" r:id="R762b2e652cf84d43"/>
    <p:sldId xmlns:r="http://schemas.openxmlformats.org/officeDocument/2006/relationships" id="268" r:id="R5e9291cc0d664a32"/>
    <p:sldId xmlns:r="http://schemas.openxmlformats.org/officeDocument/2006/relationships" id="269" r:id="Re95ece42e5e14cf3"/>
    <p:sldId xmlns:r="http://schemas.openxmlformats.org/officeDocument/2006/relationships" id="270" r:id="R8d8446f71b6d4dce"/>
    <p:sldId xmlns:r="http://schemas.openxmlformats.org/officeDocument/2006/relationships" id="271" r:id="R5911d7ab0e624244"/>
    <p:sldId xmlns:r="http://schemas.openxmlformats.org/officeDocument/2006/relationships" id="272" r:id="Rdf5084413cb2413c"/>
    <p:sldId xmlns:r="http://schemas.openxmlformats.org/officeDocument/2006/relationships" id="273" r:id="Rd0f55f92f64d43de"/>
    <p:sldId xmlns:r="http://schemas.openxmlformats.org/officeDocument/2006/relationships" id="274" r:id="R89fa7cd6f8a9434b"/>
    <p:sldId xmlns:r="http://schemas.openxmlformats.org/officeDocument/2006/relationships" id="275" r:id="R6941daaa4e2146c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aeb19498564bc6" /><Relationship Type="http://schemas.openxmlformats.org/officeDocument/2006/relationships/slideMaster" Target="/ppt/slideMasters/slideMaster1.xml" Id="Raaf49b215d434371" /><Relationship Type="http://schemas.openxmlformats.org/officeDocument/2006/relationships/notesMaster" Target="/ppt/notesMasters/notesMaster1.xml" Id="R3b33feeab4974b6f" /><Relationship Type="http://schemas.openxmlformats.org/officeDocument/2006/relationships/presProps" Target="/ppt/presProps.xml" Id="R1bf3102db4bf47c2" /><Relationship Type="http://schemas.openxmlformats.org/officeDocument/2006/relationships/tableStyles" Target="/ppt/tableStyles.xml" Id="R2118000f3e4b45f3" /><Relationship Type="http://schemas.openxmlformats.org/officeDocument/2006/relationships/slide" Target="/ppt/slides/slide1.xml" Id="R6c139b05e07b4a4d" /><Relationship Type="http://schemas.openxmlformats.org/officeDocument/2006/relationships/slide" Target="/ppt/slides/slide2.xml" Id="R655a404d4f8f4014" /><Relationship Type="http://schemas.openxmlformats.org/officeDocument/2006/relationships/slide" Target="/ppt/slides/slide3.xml" Id="R7f785cdc88f2477e" /><Relationship Type="http://schemas.openxmlformats.org/officeDocument/2006/relationships/slide" Target="/ppt/slides/slide4.xml" Id="R0d026577a00e4504" /><Relationship Type="http://schemas.openxmlformats.org/officeDocument/2006/relationships/slide" Target="/ppt/slides/slide5.xml" Id="R0555b55186a3468c" /><Relationship Type="http://schemas.openxmlformats.org/officeDocument/2006/relationships/slide" Target="/ppt/slides/slide6.xml" Id="R475ed51f0ee94dc1" /><Relationship Type="http://schemas.openxmlformats.org/officeDocument/2006/relationships/slide" Target="/ppt/slides/slide7.xml" Id="Rc0d99ea64c9f4ed1" /><Relationship Type="http://schemas.openxmlformats.org/officeDocument/2006/relationships/slide" Target="/ppt/slides/slide8.xml" Id="R9b863e6c993f408e" /><Relationship Type="http://schemas.openxmlformats.org/officeDocument/2006/relationships/slide" Target="/ppt/slides/slide9.xml" Id="R42d0c705eda1433a" /><Relationship Type="http://schemas.openxmlformats.org/officeDocument/2006/relationships/slide" Target="/ppt/slides/slide10.xml" Id="R31a32af4449b4eba" /><Relationship Type="http://schemas.openxmlformats.org/officeDocument/2006/relationships/slide" Target="/ppt/slides/slide11.xml" Id="R13e9c946000647be" /><Relationship Type="http://schemas.openxmlformats.org/officeDocument/2006/relationships/slide" Target="/ppt/slides/slide12.xml" Id="R762b2e652cf84d43" /><Relationship Type="http://schemas.openxmlformats.org/officeDocument/2006/relationships/slide" Target="/ppt/slides/slide13.xml" Id="R5e9291cc0d664a32" /><Relationship Type="http://schemas.openxmlformats.org/officeDocument/2006/relationships/slide" Target="/ppt/slides/slide14.xml" Id="Re95ece42e5e14cf3" /><Relationship Type="http://schemas.openxmlformats.org/officeDocument/2006/relationships/slide" Target="/ppt/slides/slide15.xml" Id="R8d8446f71b6d4dce" /><Relationship Type="http://schemas.openxmlformats.org/officeDocument/2006/relationships/slide" Target="/ppt/slides/slide16.xml" Id="R5911d7ab0e624244" /><Relationship Type="http://schemas.openxmlformats.org/officeDocument/2006/relationships/slide" Target="/ppt/slides/slide17.xml" Id="Rdf5084413cb2413c" /><Relationship Type="http://schemas.openxmlformats.org/officeDocument/2006/relationships/slide" Target="/ppt/slides/slide18.xml" Id="Rd0f55f92f64d43de" /><Relationship Type="http://schemas.openxmlformats.org/officeDocument/2006/relationships/slide" Target="/ppt/slides/slide19.xml" Id="R89fa7cd6f8a9434b" /><Relationship Type="http://schemas.openxmlformats.org/officeDocument/2006/relationships/slide" Target="/ppt/slides/slide20.xml" Id="R6941daaa4e2146c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b7475cc759343b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2ac415f9f954a1e" /><Relationship Type="http://schemas.openxmlformats.org/officeDocument/2006/relationships/notesMaster" Target="/ppt/notesMasters/notesMaster1.xml" Id="Rb532e1b7f12c40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5de97a6e58f425e" /><Relationship Type="http://schemas.openxmlformats.org/officeDocument/2006/relationships/notesMaster" Target="/ppt/notesMasters/notesMaster1.xml" Id="Rd30182c147ad4487" /></Relationships>
</file>

<file path=ppt/notesSlides/_rels/notesSlide3.xml.rels>&#65279;<?xml version="1.0" encoding="utf-8"?><Relationships xmlns="http://schemas.openxmlformats.org/package/2006/relationships"><Relationship Type="http://schemas.openxmlformats.org/officeDocument/2006/relationships/slide" Target="/ppt/slides/slide3.xml" Id="R9ca17c71270c4dd8" /><Relationship Type="http://schemas.openxmlformats.org/officeDocument/2006/relationships/notesMaster" Target="/ppt/notesMasters/notesMaster1.xml" Id="R3f0cb7db7cab4220" /></Relationships>
</file>

<file path=ppt/notesSlides/_rels/notesSlide4.xml.rels>&#65279;<?xml version="1.0" encoding="utf-8"?><Relationships xmlns="http://schemas.openxmlformats.org/package/2006/relationships"><Relationship Type="http://schemas.openxmlformats.org/officeDocument/2006/relationships/slide" Target="/ppt/slides/slide4.xml" Id="R2910dbf20dac42ab" /><Relationship Type="http://schemas.openxmlformats.org/officeDocument/2006/relationships/notesMaster" Target="/ppt/notesMasters/notesMaster1.xml" Id="Ra0b883e1605a49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1ee68a0267f442ac" /><Relationship Type="http://schemas.openxmlformats.org/officeDocument/2006/relationships/notesMaster" Target="/ppt/notesMasters/notesMaster1.xml" Id="R9c8a25458d3145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2c93843099994ba1" /><Relationship Type="http://schemas.openxmlformats.org/officeDocument/2006/relationships/notesMaster" Target="/ppt/notesMasters/notesMaster1.xml" Id="R6150c519e0394c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0fc29c695ea4c47" /><Relationship Type="http://schemas.openxmlformats.org/officeDocument/2006/relationships/notesMaster" Target="/ppt/notesMasters/notesMaster1.xml" Id="R443f802850204b8e"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83f32a5b5e4eff" /><Relationship Type="http://schemas.openxmlformats.org/officeDocument/2006/relationships/notesMaster" Target="/ppt/notesMasters/notesMaster1.xml" Id="R94937f8de46944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2b7e780ddc124cda" /><Relationship Type="http://schemas.openxmlformats.org/officeDocument/2006/relationships/notesMaster" Target="/ppt/notesMasters/notesMaster1.xml" Id="R85323ce640a447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42b175cb664419b" /><Relationship Type="http://schemas.openxmlformats.org/officeDocument/2006/relationships/notesMaster" Target="/ppt/notesMasters/notesMaster1.xml" Id="R52201f618040465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1bb54c5aa76457d" /><Relationship Type="http://schemas.openxmlformats.org/officeDocument/2006/relationships/notesMaster" Target="/ppt/notesMasters/notesMaster1.xml" Id="R1423a3b1a869488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68cc32122e4c8c" /><Relationship Type="http://schemas.openxmlformats.org/officeDocument/2006/relationships/notesMaster" Target="/ppt/notesMasters/notesMaster1.xml" Id="R6fffe5267f1245c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d4d14705b14a1f" /><Relationship Type="http://schemas.openxmlformats.org/officeDocument/2006/relationships/notesMaster" Target="/ppt/notesMasters/notesMaster1.xml" Id="R3ee6e301b2034ae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d258729f2664db2" /><Relationship Type="http://schemas.openxmlformats.org/officeDocument/2006/relationships/notesMaster" Target="/ppt/notesMasters/notesMaster1.xml" Id="Rcc793779f278467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0d361322ff42fa" /><Relationship Type="http://schemas.openxmlformats.org/officeDocument/2006/relationships/notesMaster" Target="/ppt/notesMasters/notesMaster1.xml" Id="R66785f9ed28d4a8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6f1a877f39f4fce" /><Relationship Type="http://schemas.openxmlformats.org/officeDocument/2006/relationships/notesMaster" Target="/ppt/notesMasters/notesMaster1.xml" Id="Rf3f1c1c259584f0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da15f128c3e432a" /><Relationship Type="http://schemas.openxmlformats.org/officeDocument/2006/relationships/notesMaster" Target="/ppt/notesMasters/notesMaster1.xml" Id="Ra8b2d215d7aa427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574386627494500" /><Relationship Type="http://schemas.openxmlformats.org/officeDocument/2006/relationships/notesMaster" Target="/ppt/notesMasters/notesMaster1.xml" Id="Rdd6797db485e4c0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424a387012b40b1" /><Relationship Type="http://schemas.openxmlformats.org/officeDocument/2006/relationships/notesMaster" Target="/ppt/notesMasters/notesMaster1.xml" Id="R69fef5cf58914ac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bf6e360fbebd4eb6" /><Relationship Type="http://schemas.openxmlformats.org/officeDocument/2006/relationships/notesMaster" Target="/ppt/notesMasters/notesMaster1.xml" Id="R7414a678343e43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aeef90b7cdd4891" /><Relationship Type="http://schemas.openxmlformats.org/officeDocument/2006/relationships/image" Target="/ppt/media/image.png" Id="R09330e9dc49743a5" /><Relationship Type="http://schemas.openxmlformats.org/officeDocument/2006/relationships/image" Target="/ppt/media/image2.png" Id="R8508405ea5f54c6f" /><Relationship Type="http://schemas.openxmlformats.org/officeDocument/2006/relationships/image" Target="/ppt/media/image.jpeg" Id="Rcaf33e3ccea4417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01e8295bf394a7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9330e9dc49743a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508405ea5f54c6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af33e3ccea4417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10bcf8a344e4165" /><Relationship Type="http://schemas.openxmlformats.org/officeDocument/2006/relationships/slideLayout" Target="/ppt/slideLayouts/slideLayout1.xml" Id="R6edb96399028484e" /><Relationship Type="http://schemas.openxmlformats.org/officeDocument/2006/relationships/slideLayout" Target="/ppt/slideLayouts/slideLayout2.xml" Id="Ra6b6b424bce8443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db96399028484e"/>
    <p:sldLayoutId xmlns:r="http://schemas.openxmlformats.org/officeDocument/2006/relationships" id="2147483650" r:id="Ra6b6b424bce8443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20643d97b15414e" /><Relationship Type="http://schemas.openxmlformats.org/officeDocument/2006/relationships/notesSlide" Target="/ppt/notesSlides/notesSlide1.xml" Id="Re87ba67408954dd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103fb87a31b4915" /><Relationship Type="http://schemas.openxmlformats.org/officeDocument/2006/relationships/notesSlide" Target="/ppt/notesSlides/notesSlide2.xml" Id="Rd5026b1df27045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df59be2e3a94b4e" /><Relationship Type="http://schemas.openxmlformats.org/officeDocument/2006/relationships/notesSlide" Target="/ppt/notesSlides/notesSlide3.xml" Id="Recb4d707cfd5496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1e37c3c4a1143b0" /><Relationship Type="http://schemas.openxmlformats.org/officeDocument/2006/relationships/notesSlide" Target="/ppt/notesSlides/notesSlide4.xml" Id="R44cd2dc40cf14b4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10c36d9739d045e2" /><Relationship Type="http://schemas.openxmlformats.org/officeDocument/2006/relationships/notesSlide" Target="/ppt/notesSlides/notesSlide5.xml" Id="R5d1c94c43ec4444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76008d99fa5438a" /><Relationship Type="http://schemas.openxmlformats.org/officeDocument/2006/relationships/notesSlide" Target="/ppt/notesSlides/notesSlide6.xml" Id="R91d1dabf9f77402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af280f56bf84f46" /><Relationship Type="http://schemas.openxmlformats.org/officeDocument/2006/relationships/notesSlide" Target="/ppt/notesSlides/notesSlide7.xml" Id="Rc3d7a764d56947c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f4d5cf4279145b0" /><Relationship Type="http://schemas.openxmlformats.org/officeDocument/2006/relationships/notesSlide" Target="/ppt/notesSlides/notesSlide8.xml" Id="Rfd91dc14ebfe4d7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56c1e9b8e44a17" /><Relationship Type="http://schemas.openxmlformats.org/officeDocument/2006/relationships/notesSlide" Target="/ppt/notesSlides/notesSlide9.xml" Id="R1297ed28258647d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41a841e7fa94135" /><Relationship Type="http://schemas.openxmlformats.org/officeDocument/2006/relationships/notesSlide" Target="/ppt/notesSlides/notesSlide10.xml" Id="R0e32f64028694a7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0e35d08d8ad4ecb" /><Relationship Type="http://schemas.openxmlformats.org/officeDocument/2006/relationships/notesSlide" Target="/ppt/notesSlides/notesSlide11.xml" Id="Rede7a6f38ff7476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c34747d539942ce" /><Relationship Type="http://schemas.openxmlformats.org/officeDocument/2006/relationships/notesSlide" Target="/ppt/notesSlides/notesSlide12.xml" Id="R83563332174d494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6cae51bf964439" /><Relationship Type="http://schemas.openxmlformats.org/officeDocument/2006/relationships/notesSlide" Target="/ppt/notesSlides/notesSlide13.xml" Id="R4dcbd79df5034d1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d2a4b86d7354142" /><Relationship Type="http://schemas.openxmlformats.org/officeDocument/2006/relationships/notesSlide" Target="/ppt/notesSlides/notesSlide14.xml" Id="R9c2cb2d5084842e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785d4722b04cd7" /><Relationship Type="http://schemas.openxmlformats.org/officeDocument/2006/relationships/notesSlide" Target="/ppt/notesSlides/notesSlide15.xml" Id="R3b708ace4290425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83edfd659954e4e" /><Relationship Type="http://schemas.openxmlformats.org/officeDocument/2006/relationships/notesSlide" Target="/ppt/notesSlides/notesSlide16.xml" Id="Rebe88d9a96cd41d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b30342ffe7e44e7" /><Relationship Type="http://schemas.openxmlformats.org/officeDocument/2006/relationships/notesSlide" Target="/ppt/notesSlides/notesSlide17.xml" Id="R37dd0878b9b746e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ffd3d8c3139453e" /><Relationship Type="http://schemas.openxmlformats.org/officeDocument/2006/relationships/notesSlide" Target="/ppt/notesSlides/notesSlide18.xml" Id="Rbb208f85c548484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b71c89da0cc4b6e" /><Relationship Type="http://schemas.openxmlformats.org/officeDocument/2006/relationships/notesSlide" Target="/ppt/notesSlides/notesSlide19.xml" Id="Ra59ef60aefa148c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2913140a3014fbf" /><Relationship Type="http://schemas.openxmlformats.org/officeDocument/2006/relationships/notesSlide" Target="/ppt/notesSlides/notesSlide20.xml" Id="R87ab17b58ba249e5"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以賽亞書第63章</a:t>
            </a:r>
          </a:p>
          <a:p xmlns:a="http://schemas.openxmlformats.org/drawingml/2006/main">
            <a:pPr algn="ctr">
              <a:buNone/>
            </a:pPr>
            <a:r>
              <a:rPr sz="2000">
                <a:solidFill>
                  <a:srgbClr val="FFFFFF"/>
                </a:solidFill>
                <a:latin typeface="Georgia"/>
                <a:ea typeface="Georgia"/>
                <a:cs typeface="Georgia"/>
              </a:rPr>
              <a:t>Isaiah 63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  |  Isaiah 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這從以東的波斯拉來， 穿紅衣服， 裝扮華美， 能力廣大， 大步行走的是誰呢？ 就是我， 是憑公義說話， 以大能施行拯救。</a:t>
            </a:r>
          </a:p>
          <a:p xmlns:a="http://schemas.openxmlformats.org/drawingml/2006/main">
            <a:pPr algn="ctr">
              <a:buNone/>
            </a:pPr>
            <a:r>
              <a:rPr sz="2100">
                <a:solidFill>
                  <a:srgbClr val="FFFFFF"/>
                </a:solidFill>
                <a:latin typeface="Georgia"/>
                <a:ea typeface="Georgia"/>
                <a:cs typeface="Georgia"/>
              </a:rPr>
              <a:t>Who is this that cometh from Edom, with dyed garments from Bozrah? this that is glorious in his apparel, travelling in the greatness of his strength? I that speak in righteousness, mighty to save.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63:2  |  Isaiah 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你的裝扮為何有紅色？ 你的衣服為何像踹酒醡的呢？</a:t>
            </a:r>
          </a:p>
          <a:p xmlns:a="http://schemas.openxmlformats.org/drawingml/2006/main">
            <a:pPr algn="ctr">
              <a:buNone/>
            </a:pPr>
            <a:r>
              <a:rPr sz="2400">
                <a:solidFill>
                  <a:srgbClr val="FFFFFF"/>
                </a:solidFill>
                <a:latin typeface="Georgia"/>
                <a:ea typeface="Georgia"/>
                <a:cs typeface="Georgia"/>
              </a:rPr>
              <a:t>Wherefore art thou red in thine apparel, and thy garments like him that treadeth in the winefat?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63:3  |  Isaiah 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我獨自踹酒醡； 眾民中無一人與我同在。 我發怒將他們踹下， 發烈怒將他們踐踏。 他們的血濺在我衣服上， 並且污染了我一切的衣裳。</a:t>
            </a:r>
          </a:p>
          <a:p xmlns:a="http://schemas.openxmlformats.org/drawingml/2006/main">
            <a:pPr algn="ctr">
              <a:buNone/>
            </a:pPr>
            <a:r>
              <a:rPr sz="1800">
                <a:solidFill>
                  <a:srgbClr val="FFFFFF"/>
                </a:solidFill>
                <a:latin typeface="Georgia"/>
                <a:ea typeface="Georgia"/>
                <a:cs typeface="Georgia"/>
              </a:rPr>
              <a:t>I have trodden the winepress alone; and of the people there was none with me: for I will tread them in mine anger, and trample them in my fury; and their blood shall be sprinkled upon my garments, and I will stain all my raiment.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63:4  |  Isaiah 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因為，報仇之日在我心中； 救贖我民之年已經來到。</a:t>
            </a:r>
          </a:p>
          <a:p xmlns:a="http://schemas.openxmlformats.org/drawingml/2006/main">
            <a:pPr algn="ctr">
              <a:buNone/>
            </a:pPr>
            <a:r>
              <a:rPr sz="2800">
                <a:solidFill>
                  <a:srgbClr val="FFFFFF"/>
                </a:solidFill>
                <a:latin typeface="Georgia"/>
                <a:ea typeface="Georgia"/>
                <a:cs typeface="Georgia"/>
              </a:rPr>
              <a:t>For the day of vengeance is in mine heart, and the year of my redeemed is come.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63:5  |  Isaiah 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我仰望，見無人幫助； 我詫異，沒有人扶持。 所以，我自己的膀臂為我施行拯救； 我的烈怒將我扶持。</a:t>
            </a:r>
          </a:p>
          <a:p xmlns:a="http://schemas.openxmlformats.org/drawingml/2006/main">
            <a:pPr algn="ctr">
              <a:buNone/>
            </a:pPr>
            <a:r>
              <a:rPr sz="2100">
                <a:solidFill>
                  <a:srgbClr val="FFFFFF"/>
                </a:solidFill>
                <a:latin typeface="Georgia"/>
                <a:ea typeface="Georgia"/>
                <a:cs typeface="Georgia"/>
              </a:rPr>
              <a:t>And I looked, and there was none to help; and I wondered that there was none to uphold: therefore mine own arm brought salvation unto me; and my fury, it upheld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63:6  |  Isaiah 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我發怒，踹下眾民； 發烈怒，使他們沉醉， 又將他們的血倒在地上。</a:t>
            </a:r>
          </a:p>
          <a:p xmlns:a="http://schemas.openxmlformats.org/drawingml/2006/main">
            <a:pPr algn="ctr">
              <a:buNone/>
            </a:pPr>
            <a:r>
              <a:rPr sz="2400">
                <a:solidFill>
                  <a:srgbClr val="FFFFFF"/>
                </a:solidFill>
                <a:latin typeface="Georgia"/>
                <a:ea typeface="Georgia"/>
                <a:cs typeface="Georgia"/>
              </a:rPr>
              <a:t>And I will tread down the people in mine anger, and make them drunk in my fury, and I will bring down their strength to the earth.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63:7  |  Isaiah 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我要照耶和華一切所賜給我們的， 提起他的慈愛和美德， 並他向以色列家所施的大恩； 這恩是照他的憐恤 和豐盛的慈愛賜給他們的。</a:t>
            </a:r>
          </a:p>
          <a:p xmlns:a="http://schemas.openxmlformats.org/drawingml/2006/main">
            <a:pPr algn="ctr">
              <a:buNone/>
            </a:pPr>
            <a:r>
              <a:rPr sz="1800">
                <a:solidFill>
                  <a:srgbClr val="FFFFFF"/>
                </a:solidFill>
                <a:latin typeface="Georgia"/>
                <a:ea typeface="Georgia"/>
                <a:cs typeface="Georgia"/>
              </a:rPr>
              <a:t>I will mention the lovingkindnesses of the LORD, and the praises of the LORD, according to all that the LORD hath bestowed on us, and the great goodness toward the house of Israel, which he hath bestowed on them according to his mercies, and according to the multitude of his lovingkindnesses.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63:8  |  Isaiah 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他說：他們誠然是我的百姓， 不行虛假的子民； 這樣，他就作了他們的救主。</a:t>
            </a:r>
          </a:p>
          <a:p xmlns:a="http://schemas.openxmlformats.org/drawingml/2006/main">
            <a:pPr algn="ctr">
              <a:buNone/>
            </a:pPr>
            <a:r>
              <a:rPr sz="2400">
                <a:solidFill>
                  <a:srgbClr val="FFFFFF"/>
                </a:solidFill>
                <a:latin typeface="Georgia"/>
                <a:ea typeface="Georgia"/>
                <a:cs typeface="Georgia"/>
              </a:rPr>
              <a:t>For he said, Surely they are my people, children that will not lie: so he was their Saviour.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63:9  |  Isaiah 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他們在一切苦難中， 他也同受苦難； 並且他面前的使者拯救他們； 他以慈愛和憐憫救贖他們； 在古時的日子常保抱他們，懷搋他們。</a:t>
            </a:r>
          </a:p>
          <a:p xmlns:a="http://schemas.openxmlformats.org/drawingml/2006/main">
            <a:pPr algn="ctr">
              <a:buNone/>
            </a:pPr>
            <a:r>
              <a:rPr sz="2100">
                <a:solidFill>
                  <a:srgbClr val="FFFFFF"/>
                </a:solidFill>
                <a:latin typeface="Georgia"/>
                <a:ea typeface="Georgia"/>
                <a:cs typeface="Georgia"/>
              </a:rPr>
              <a:t>In all their affliction he was afflicted, and the angel of his presence saved them: in his love and in his pity he redeemed them; and he bare them, and carried them all the days of old.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63:10  |  Isaiah 63:10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他們竟悖逆，使主的聖靈擔憂。 他就轉作他們的仇敵， 親自攻擊他們。</a:t>
            </a:r>
          </a:p>
          <a:p xmlns:a="http://schemas.openxmlformats.org/drawingml/2006/main">
            <a:pPr algn="ctr">
              <a:buNone/>
            </a:pPr>
            <a:r>
              <a:rPr sz="2400">
                <a:solidFill>
                  <a:srgbClr val="FFFFFF"/>
                </a:solidFill>
                <a:latin typeface="Georgia"/>
                <a:ea typeface="Georgia"/>
                <a:cs typeface="Georgia"/>
              </a:rPr>
              <a:t>But they rebelled, and vexed his holy Spirit: therefore he was turned to be their enemy, and he fought against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63:11  |  Isaiah 63:11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那時，他們想起古時的日子－ 摩西和他百姓，[說]： 將百姓和牧養他全群的人 從海裏領上來的在哪裏呢？ 將他的聖靈降在他們中間的在哪裏呢？</a:t>
            </a:r>
          </a:p>
          <a:p xmlns:a="http://schemas.openxmlformats.org/drawingml/2006/main">
            <a:pPr algn="ctr">
              <a:buNone/>
            </a:pPr>
            <a:r>
              <a:rPr sz="2100">
                <a:solidFill>
                  <a:srgbClr val="FFFFFF"/>
                </a:solidFill>
                <a:latin typeface="Georgia"/>
                <a:ea typeface="Georgia"/>
                <a:cs typeface="Georgia"/>
              </a:rPr>
              <a:t>Then he remembered the days of old, Moses, and his people, saying, Where is he that brought them up out of the sea with the shepherd of his flock? where is he that put his holy Spirit within him?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63:12  |  Isaiah 63:12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使他榮耀的膀臂在摩西的右手邊行動， 在他們前面將水分開， 要建立自己永遠的名，</a:t>
            </a:r>
          </a:p>
          <a:p xmlns:a="http://schemas.openxmlformats.org/drawingml/2006/main">
            <a:pPr algn="ctr">
              <a:buNone/>
            </a:pPr>
            <a:r>
              <a:rPr sz="2400">
                <a:solidFill>
                  <a:srgbClr val="FFFFFF"/>
                </a:solidFill>
                <a:latin typeface="Georgia"/>
                <a:ea typeface="Georgia"/>
                <a:cs typeface="Georgia"/>
              </a:rPr>
              <a:t>That led them by the right hand of Moses with his glorious arm, dividing the water before them, to make himself an everlasting name?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63:13  |  Isaiah 63:13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帶領他們經過深處， 如馬行走曠野， 使他們不致絆跌的在哪裏呢？</a:t>
            </a:r>
          </a:p>
          <a:p xmlns:a="http://schemas.openxmlformats.org/drawingml/2006/main">
            <a:pPr algn="ctr">
              <a:buNone/>
            </a:pPr>
            <a:r>
              <a:rPr sz="2400">
                <a:solidFill>
                  <a:srgbClr val="FFFFFF"/>
                </a:solidFill>
                <a:latin typeface="Georgia"/>
                <a:ea typeface="Georgia"/>
                <a:cs typeface="Georgia"/>
              </a:rPr>
              <a:t>That led them through the deep, as an horse in the wilderness, that they should not stumble?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63:14  |  Isaiah 63:14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耶和華的靈使他們得安息， 彷彿牲畜下到山谷； 照樣，你也引導你的百姓， 要建立自己榮耀的名。</a:t>
            </a:r>
          </a:p>
          <a:p xmlns:a="http://schemas.openxmlformats.org/drawingml/2006/main">
            <a:pPr algn="ctr">
              <a:buNone/>
            </a:pPr>
            <a:r>
              <a:rPr sz="2400">
                <a:solidFill>
                  <a:srgbClr val="FFFFFF"/>
                </a:solidFill>
                <a:latin typeface="Georgia"/>
                <a:ea typeface="Georgia"/>
                <a:cs typeface="Georgia"/>
              </a:rPr>
              <a:t>As a beast goeth down into the valley, the Spirit of the LORD caused him to rest: so didst thou lead thy people, to make thyself a glorious name.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63:15  |  Isaiah 63:15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求你從天上垂顧， 從你聖潔榮耀的居所觀看。 你的熱心和你大能的作為在哪裏呢？ 你愛慕的心腸和憐憫向我們止住了。</a:t>
            </a:r>
          </a:p>
          <a:p xmlns:a="http://schemas.openxmlformats.org/drawingml/2006/main">
            <a:pPr algn="ctr">
              <a:buNone/>
            </a:pPr>
            <a:r>
              <a:rPr sz="2100">
                <a:solidFill>
                  <a:srgbClr val="FFFFFF"/>
                </a:solidFill>
                <a:latin typeface="Georgia"/>
                <a:ea typeface="Georgia"/>
                <a:cs typeface="Georgia"/>
              </a:rPr>
              <a:t>Look down from heaven, and behold from the habitation of thy holiness and of thy glory: where is thy zeal and thy strength, the sounding of thy bowels and of thy mercies toward me? are they restrained?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63:16  |  Isaiah 63:16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亞伯拉罕雖然不認識我們， 以色列也不承認我們， 你卻是我們的父。 耶和華啊，你是我們的父； 從萬古以來，你名稱為「我們的救贖主」。</a:t>
            </a:r>
          </a:p>
          <a:p xmlns:a="http://schemas.openxmlformats.org/drawingml/2006/main">
            <a:pPr algn="ctr">
              <a:buNone/>
            </a:pPr>
            <a:r>
              <a:rPr sz="2100">
                <a:solidFill>
                  <a:srgbClr val="FFFFFF"/>
                </a:solidFill>
                <a:latin typeface="Georgia"/>
                <a:ea typeface="Georgia"/>
                <a:cs typeface="Georgia"/>
              </a:rPr>
              <a:t>Doubtless thou art our father, though Abraham be ignorant of us, and Israel acknowledge us not: thou, O LORD, art our father, our redeemer; thy name is from everlasting.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63:17  |  Isaiah 63:17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耶和華啊，你為何使我們走差離開你的道， 使我們心裏剛硬、不敬畏你呢？ 求你為你僕人， 為你產業支派的緣故，轉回來。</a:t>
            </a:r>
          </a:p>
          <a:p xmlns:a="http://schemas.openxmlformats.org/drawingml/2006/main">
            <a:pPr algn="ctr">
              <a:buNone/>
            </a:pPr>
            <a:r>
              <a:rPr sz="2100">
                <a:solidFill>
                  <a:srgbClr val="FFFFFF"/>
                </a:solidFill>
                <a:latin typeface="Georgia"/>
                <a:ea typeface="Georgia"/>
                <a:cs typeface="Georgia"/>
              </a:rPr>
              <a:t>O LORD, why hast thou made us to err from thy ways, and hardened our heart from thy fear? Return for thy servants’ sake, the tribes of thine inheritance.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63:18  |  Isaiah 63:18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你的聖民不過暫時得這產業； 我們的敵人已經踐踏你的聖所。</a:t>
            </a:r>
          </a:p>
          <a:p xmlns:a="http://schemas.openxmlformats.org/drawingml/2006/main">
            <a:pPr algn="ctr">
              <a:buNone/>
            </a:pPr>
            <a:r>
              <a:rPr sz="2400">
                <a:solidFill>
                  <a:srgbClr val="FFFFFF"/>
                </a:solidFill>
                <a:latin typeface="Georgia"/>
                <a:ea typeface="Georgia"/>
                <a:cs typeface="Georgia"/>
              </a:rPr>
              <a:t>The people of thy holiness have possessed it but a little while: our adversaries have trodden down thy sanctuary.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63:19  |  Isaiah 63:19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我們好像你未曾治理的人， 又像未曾得稱你名下的人。</a:t>
            </a:r>
          </a:p>
          <a:p xmlns:a="http://schemas.openxmlformats.org/drawingml/2006/main">
            <a:pPr algn="ctr">
              <a:buNone/>
            </a:pPr>
            <a:r>
              <a:rPr sz="2400">
                <a:solidFill>
                  <a:srgbClr val="FFFFFF"/>
                </a:solidFill>
                <a:latin typeface="Georgia"/>
                <a:ea typeface="Georgia"/>
                <a:cs typeface="Georgia"/>
              </a:rPr>
              <a:t>We are thine: thou never barest rule over them; they were not called by thy name.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2026-08-30T04:02:17.6140000Z</dcterms:created>
  <dcterms:modified xsi:type="dcterms:W3CDTF">2026-08-30T04:02:17.6140000Z</dcterms:modified>
</coreProperties>
</file>