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7704f0ed97d4eba" /><Relationship Type="http://schemas.openxmlformats.org/officeDocument/2006/relationships/extended-properties" Target="/docProps/app.xml" Id="Rc9a7886c5f274bf6" /><Relationship Type="http://schemas.openxmlformats.org/officeDocument/2006/relationships/officeDocument" Target="/ppt/presentation.xml" Id="Rb689fe81f3d6442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1fc476bf70346bd"/>
  </p:sldMasterIdLst>
  <p:notesMasterIdLst>
    <p:notesMasterId xmlns:r="http://schemas.openxmlformats.org/officeDocument/2006/relationships" r:id="R45bc8fb1ff9a4436"/>
  </p:notesMasterIdLst>
  <p:sldIdLst>
    <p:sldId xmlns:r="http://schemas.openxmlformats.org/officeDocument/2006/relationships" id="256" r:id="R733b9caf1cfd4e72"/>
    <p:sldId xmlns:r="http://schemas.openxmlformats.org/officeDocument/2006/relationships" id="257" r:id="Rba7e57da3aa14292"/>
    <p:sldId xmlns:r="http://schemas.openxmlformats.org/officeDocument/2006/relationships" id="258" r:id="Reb0359990b084e1c"/>
    <p:sldId xmlns:r="http://schemas.openxmlformats.org/officeDocument/2006/relationships" id="259" r:id="R5a1c0dd4cf384684"/>
    <p:sldId xmlns:r="http://schemas.openxmlformats.org/officeDocument/2006/relationships" id="260" r:id="Rebea0f14b43642ee"/>
    <p:sldId xmlns:r="http://schemas.openxmlformats.org/officeDocument/2006/relationships" id="261" r:id="Rc8f9c6c7ae3544ab"/>
    <p:sldId xmlns:r="http://schemas.openxmlformats.org/officeDocument/2006/relationships" id="262" r:id="Rbba01baa153040c5"/>
    <p:sldId xmlns:r="http://schemas.openxmlformats.org/officeDocument/2006/relationships" id="263" r:id="R892327852cce4467"/>
    <p:sldId xmlns:r="http://schemas.openxmlformats.org/officeDocument/2006/relationships" id="264" r:id="R1bb01474e5334cda"/>
    <p:sldId xmlns:r="http://schemas.openxmlformats.org/officeDocument/2006/relationships" id="265" r:id="Ree3fba34a1ed4ede"/>
    <p:sldId xmlns:r="http://schemas.openxmlformats.org/officeDocument/2006/relationships" id="266" r:id="Rd7e865d9faa24ccb"/>
    <p:sldId xmlns:r="http://schemas.openxmlformats.org/officeDocument/2006/relationships" id="267" r:id="Rb2a60e85d2ff4518"/>
    <p:sldId xmlns:r="http://schemas.openxmlformats.org/officeDocument/2006/relationships" id="268" r:id="R21f5a9b88622473c"/>
    <p:sldId xmlns:r="http://schemas.openxmlformats.org/officeDocument/2006/relationships" id="269" r:id="R805a673a15314f45"/>
    <p:sldId xmlns:r="http://schemas.openxmlformats.org/officeDocument/2006/relationships" id="270" r:id="Rd4541b7098064eff"/>
    <p:sldId xmlns:r="http://schemas.openxmlformats.org/officeDocument/2006/relationships" id="271" r:id="R9e6ff313b077493a"/>
    <p:sldId xmlns:r="http://schemas.openxmlformats.org/officeDocument/2006/relationships" id="272" r:id="R12cc93b263644ec6"/>
    <p:sldId xmlns:r="http://schemas.openxmlformats.org/officeDocument/2006/relationships" id="273" r:id="R4387fe506c124975"/>
    <p:sldId xmlns:r="http://schemas.openxmlformats.org/officeDocument/2006/relationships" id="274" r:id="R13a2b5069f794097"/>
    <p:sldId xmlns:r="http://schemas.openxmlformats.org/officeDocument/2006/relationships" id="275" r:id="R1bbf06b591654e89"/>
    <p:sldId xmlns:r="http://schemas.openxmlformats.org/officeDocument/2006/relationships" id="276" r:id="R91ef83ac38714a4f"/>
    <p:sldId xmlns:r="http://schemas.openxmlformats.org/officeDocument/2006/relationships" id="277" r:id="R24985c874cb04ba2"/>
    <p:sldId xmlns:r="http://schemas.openxmlformats.org/officeDocument/2006/relationships" id="278" r:id="R4f785caac8d84263"/>
    <p:sldId xmlns:r="http://schemas.openxmlformats.org/officeDocument/2006/relationships" id="279" r:id="Raf0ac538c5184ee6"/>
    <p:sldId xmlns:r="http://schemas.openxmlformats.org/officeDocument/2006/relationships" id="280" r:id="Rcc67589322a24c9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f9ebe236ede4eaf" /><Relationship Type="http://schemas.openxmlformats.org/officeDocument/2006/relationships/slideMaster" Target="/ppt/slideMasters/slideMaster1.xml" Id="R41fc476bf70346bd" /><Relationship Type="http://schemas.openxmlformats.org/officeDocument/2006/relationships/notesMaster" Target="/ppt/notesMasters/notesMaster1.xml" Id="R45bc8fb1ff9a4436" /><Relationship Type="http://schemas.openxmlformats.org/officeDocument/2006/relationships/presProps" Target="/ppt/presProps.xml" Id="R2237fda39a564c28" /><Relationship Type="http://schemas.openxmlformats.org/officeDocument/2006/relationships/tableStyles" Target="/ppt/tableStyles.xml" Id="Rb659e61708f94619" /><Relationship Type="http://schemas.openxmlformats.org/officeDocument/2006/relationships/slide" Target="/ppt/slides/slide1.xml" Id="R733b9caf1cfd4e72" /><Relationship Type="http://schemas.openxmlformats.org/officeDocument/2006/relationships/slide" Target="/ppt/slides/slide2.xml" Id="Rba7e57da3aa14292" /><Relationship Type="http://schemas.openxmlformats.org/officeDocument/2006/relationships/slide" Target="/ppt/slides/slide3.xml" Id="Reb0359990b084e1c" /><Relationship Type="http://schemas.openxmlformats.org/officeDocument/2006/relationships/slide" Target="/ppt/slides/slide4.xml" Id="R5a1c0dd4cf384684" /><Relationship Type="http://schemas.openxmlformats.org/officeDocument/2006/relationships/slide" Target="/ppt/slides/slide5.xml" Id="Rebea0f14b43642ee" /><Relationship Type="http://schemas.openxmlformats.org/officeDocument/2006/relationships/slide" Target="/ppt/slides/slide6.xml" Id="Rc8f9c6c7ae3544ab" /><Relationship Type="http://schemas.openxmlformats.org/officeDocument/2006/relationships/slide" Target="/ppt/slides/slide7.xml" Id="Rbba01baa153040c5" /><Relationship Type="http://schemas.openxmlformats.org/officeDocument/2006/relationships/slide" Target="/ppt/slides/slide8.xml" Id="R892327852cce4467" /><Relationship Type="http://schemas.openxmlformats.org/officeDocument/2006/relationships/slide" Target="/ppt/slides/slide9.xml" Id="R1bb01474e5334cda" /><Relationship Type="http://schemas.openxmlformats.org/officeDocument/2006/relationships/slide" Target="/ppt/slides/slide10.xml" Id="Ree3fba34a1ed4ede" /><Relationship Type="http://schemas.openxmlformats.org/officeDocument/2006/relationships/slide" Target="/ppt/slides/slide11.xml" Id="Rd7e865d9faa24ccb" /><Relationship Type="http://schemas.openxmlformats.org/officeDocument/2006/relationships/slide" Target="/ppt/slides/slide12.xml" Id="Rb2a60e85d2ff4518" /><Relationship Type="http://schemas.openxmlformats.org/officeDocument/2006/relationships/slide" Target="/ppt/slides/slide13.xml" Id="R21f5a9b88622473c" /><Relationship Type="http://schemas.openxmlformats.org/officeDocument/2006/relationships/slide" Target="/ppt/slides/slide14.xml" Id="R805a673a15314f45" /><Relationship Type="http://schemas.openxmlformats.org/officeDocument/2006/relationships/slide" Target="/ppt/slides/slide15.xml" Id="Rd4541b7098064eff" /><Relationship Type="http://schemas.openxmlformats.org/officeDocument/2006/relationships/slide" Target="/ppt/slides/slide16.xml" Id="R9e6ff313b077493a" /><Relationship Type="http://schemas.openxmlformats.org/officeDocument/2006/relationships/slide" Target="/ppt/slides/slide17.xml" Id="R12cc93b263644ec6" /><Relationship Type="http://schemas.openxmlformats.org/officeDocument/2006/relationships/slide" Target="/ppt/slides/slide18.xml" Id="R4387fe506c124975" /><Relationship Type="http://schemas.openxmlformats.org/officeDocument/2006/relationships/slide" Target="/ppt/slides/slide19.xml" Id="R13a2b5069f794097" /><Relationship Type="http://schemas.openxmlformats.org/officeDocument/2006/relationships/slide" Target="/ppt/slides/slide20.xml" Id="R1bbf06b591654e89" /><Relationship Type="http://schemas.openxmlformats.org/officeDocument/2006/relationships/slide" Target="/ppt/slides/slide21.xml" Id="R91ef83ac38714a4f" /><Relationship Type="http://schemas.openxmlformats.org/officeDocument/2006/relationships/slide" Target="/ppt/slides/slide22.xml" Id="R24985c874cb04ba2" /><Relationship Type="http://schemas.openxmlformats.org/officeDocument/2006/relationships/slide" Target="/ppt/slides/slide23.xml" Id="R4f785caac8d84263" /><Relationship Type="http://schemas.openxmlformats.org/officeDocument/2006/relationships/slide" Target="/ppt/slides/slide24.xml" Id="Raf0ac538c5184ee6" /><Relationship Type="http://schemas.openxmlformats.org/officeDocument/2006/relationships/slide" Target="/ppt/slides/slide25.xml" Id="Rcc67589322a24c9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db1e83e2572450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043f455492340ad" /><Relationship Type="http://schemas.openxmlformats.org/officeDocument/2006/relationships/notesMaster" Target="/ppt/notesMasters/notesMaster1.xml" Id="Rc46a7e25c18843f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8ce6c4beb2b447d" /><Relationship Type="http://schemas.openxmlformats.org/officeDocument/2006/relationships/notesMaster" Target="/ppt/notesMasters/notesMaster1.xml" Id="R5831a08db01e418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86b2c5c52824555" /><Relationship Type="http://schemas.openxmlformats.org/officeDocument/2006/relationships/notesMaster" Target="/ppt/notesMasters/notesMaster1.xml" Id="Rf77b35f66569459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7994275154346ec" /><Relationship Type="http://schemas.openxmlformats.org/officeDocument/2006/relationships/notesMaster" Target="/ppt/notesMasters/notesMaster1.xml" Id="Rdfde75aaec524d5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af8be26b6d34a7c" /><Relationship Type="http://schemas.openxmlformats.org/officeDocument/2006/relationships/notesMaster" Target="/ppt/notesMasters/notesMaster1.xml" Id="R3e285e03ead54f6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42ee395e7e54916" /><Relationship Type="http://schemas.openxmlformats.org/officeDocument/2006/relationships/notesMaster" Target="/ppt/notesMasters/notesMaster1.xml" Id="R9286accac45c4c1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7279a53cd1e4a9c" /><Relationship Type="http://schemas.openxmlformats.org/officeDocument/2006/relationships/notesMaster" Target="/ppt/notesMasters/notesMaster1.xml" Id="R3c091b49a2a344a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af792d6b8384c41" /><Relationship Type="http://schemas.openxmlformats.org/officeDocument/2006/relationships/notesMaster" Target="/ppt/notesMasters/notesMaster1.xml" Id="R43c46dbdec7a417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5f08f143fab4a4b" /><Relationship Type="http://schemas.openxmlformats.org/officeDocument/2006/relationships/notesMaster" Target="/ppt/notesMasters/notesMaster1.xml" Id="R11150920000e40b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094bf0a073147f0" /><Relationship Type="http://schemas.openxmlformats.org/officeDocument/2006/relationships/notesMaster" Target="/ppt/notesMasters/notesMaster1.xml" Id="R64746a1a5ead4af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7604c8c7bed495e" /><Relationship Type="http://schemas.openxmlformats.org/officeDocument/2006/relationships/notesMaster" Target="/ppt/notesMasters/notesMaster1.xml" Id="Rc470413815cf478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59b1a13850f45b6" /><Relationship Type="http://schemas.openxmlformats.org/officeDocument/2006/relationships/notesMaster" Target="/ppt/notesMasters/notesMaster1.xml" Id="R73a497733cb440d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4e3c9e3a3204110" /><Relationship Type="http://schemas.openxmlformats.org/officeDocument/2006/relationships/notesMaster" Target="/ppt/notesMasters/notesMaster1.xml" Id="R24be319871d849d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e4281a206164960" /><Relationship Type="http://schemas.openxmlformats.org/officeDocument/2006/relationships/notesMaster" Target="/ppt/notesMasters/notesMaster1.xml" Id="Rbef4d4421584411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c392fe2e0e944e8" /><Relationship Type="http://schemas.openxmlformats.org/officeDocument/2006/relationships/notesMaster" Target="/ppt/notesMasters/notesMaster1.xml" Id="Rf5204424d3314a5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72e85e0fab84652" /><Relationship Type="http://schemas.openxmlformats.org/officeDocument/2006/relationships/notesMaster" Target="/ppt/notesMasters/notesMaster1.xml" Id="R8f755d91109443e0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f0a961fffe748d2" /><Relationship Type="http://schemas.openxmlformats.org/officeDocument/2006/relationships/notesMaster" Target="/ppt/notesMasters/notesMaster1.xml" Id="Rba95bee92264479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0e9047b977c4c3e" /><Relationship Type="http://schemas.openxmlformats.org/officeDocument/2006/relationships/notesMaster" Target="/ppt/notesMasters/notesMaster1.xml" Id="Rf1e5110532a248cb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b8007f196bdb4d6b" /><Relationship Type="http://schemas.openxmlformats.org/officeDocument/2006/relationships/notesMaster" Target="/ppt/notesMasters/notesMaster1.xml" Id="Recb63ecefc61490b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2d095f7446e84682" /><Relationship Type="http://schemas.openxmlformats.org/officeDocument/2006/relationships/notesMaster" Target="/ppt/notesMasters/notesMaster1.xml" Id="R20442c18ee6e4a17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ea9e7d0a0154d1a" /><Relationship Type="http://schemas.openxmlformats.org/officeDocument/2006/relationships/notesMaster" Target="/ppt/notesMasters/notesMaster1.xml" Id="Rae5e55fadf9b4373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75b6b1bd9fde4392" /><Relationship Type="http://schemas.openxmlformats.org/officeDocument/2006/relationships/notesMaster" Target="/ppt/notesMasters/notesMaster1.xml" Id="R77aa63976db64d6a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719bc2be8504ac9" /><Relationship Type="http://schemas.openxmlformats.org/officeDocument/2006/relationships/notesMaster" Target="/ppt/notesMasters/notesMaster1.xml" Id="R848ba200693947c0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b9482233d98e4133" /><Relationship Type="http://schemas.openxmlformats.org/officeDocument/2006/relationships/notesMaster" Target="/ppt/notesMasters/notesMaster1.xml" Id="R3859f87529e54a0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2ed755fec018496d" /><Relationship Type="http://schemas.openxmlformats.org/officeDocument/2006/relationships/notesMaster" Target="/ppt/notesMasters/notesMaster1.xml" Id="R61f0656ea00645d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814d2ab96894a71" /><Relationship Type="http://schemas.openxmlformats.org/officeDocument/2006/relationships/image" Target="/ppt/media/image.png" Id="R28f097641fba499b" /><Relationship Type="http://schemas.openxmlformats.org/officeDocument/2006/relationships/image" Target="/ppt/media/image2.png" Id="R3d4ab06c4cc84676" /><Relationship Type="http://schemas.openxmlformats.org/officeDocument/2006/relationships/image" Target="/ppt/media/image.jpeg" Id="R62ace6d71c1146a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d3af45423b44ee7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28f097641fba499b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3d4ab06c4cc84676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ace6d71c1146a9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d463cffcf144546" /><Relationship Type="http://schemas.openxmlformats.org/officeDocument/2006/relationships/slideLayout" Target="/ppt/slideLayouts/slideLayout1.xml" Id="Re2885268951b433f" /><Relationship Type="http://schemas.openxmlformats.org/officeDocument/2006/relationships/slideLayout" Target="/ppt/slideLayouts/slideLayout2.xml" Id="R262bc269a1344fb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2885268951b433f"/>
    <p:sldLayoutId xmlns:r="http://schemas.openxmlformats.org/officeDocument/2006/relationships" id="2147483650" r:id="R262bc269a1344fb2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0276db021d14c2b" /><Relationship Type="http://schemas.openxmlformats.org/officeDocument/2006/relationships/notesSlide" Target="/ppt/notesSlides/notesSlide1.xml" Id="Rbaea2493c758428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6d00319e91e492f" /><Relationship Type="http://schemas.openxmlformats.org/officeDocument/2006/relationships/notesSlide" Target="/ppt/notesSlides/notesSlide2.xml" Id="R12e77efa4fd6408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6519c57afdb4012" /><Relationship Type="http://schemas.openxmlformats.org/officeDocument/2006/relationships/notesSlide" Target="/ppt/notesSlides/notesSlide3.xml" Id="R5b85ff0546134e8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7fc826c87724b2a" /><Relationship Type="http://schemas.openxmlformats.org/officeDocument/2006/relationships/notesSlide" Target="/ppt/notesSlides/notesSlide4.xml" Id="R866052b5e146416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9a21539f01d458a" /><Relationship Type="http://schemas.openxmlformats.org/officeDocument/2006/relationships/notesSlide" Target="/ppt/notesSlides/notesSlide5.xml" Id="R99883463a2074c1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ecae5ab655745f3" /><Relationship Type="http://schemas.openxmlformats.org/officeDocument/2006/relationships/notesSlide" Target="/ppt/notesSlides/notesSlide6.xml" Id="Rececf833fa49439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ac615a420d2495f" /><Relationship Type="http://schemas.openxmlformats.org/officeDocument/2006/relationships/notesSlide" Target="/ppt/notesSlides/notesSlide7.xml" Id="R34be4266a65b4bf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a4994edc6184a96" /><Relationship Type="http://schemas.openxmlformats.org/officeDocument/2006/relationships/notesSlide" Target="/ppt/notesSlides/notesSlide8.xml" Id="Rbe9b4e336205451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b4296cb52e14a5a" /><Relationship Type="http://schemas.openxmlformats.org/officeDocument/2006/relationships/notesSlide" Target="/ppt/notesSlides/notesSlide9.xml" Id="R72b85753d7ef4f3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8d8999b0cce434c" /><Relationship Type="http://schemas.openxmlformats.org/officeDocument/2006/relationships/notesSlide" Target="/ppt/notesSlides/notesSlide10.xml" Id="Rc089ae8bc8ae4c6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141f418396044c7" /><Relationship Type="http://schemas.openxmlformats.org/officeDocument/2006/relationships/notesSlide" Target="/ppt/notesSlides/notesSlide11.xml" Id="Rf1db1cfcee5b435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dc32bc299cb419a" /><Relationship Type="http://schemas.openxmlformats.org/officeDocument/2006/relationships/notesSlide" Target="/ppt/notesSlides/notesSlide12.xml" Id="R950e8bda596c424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2a29811f9f243c5" /><Relationship Type="http://schemas.openxmlformats.org/officeDocument/2006/relationships/notesSlide" Target="/ppt/notesSlides/notesSlide13.xml" Id="R9bbcd746394e426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df70f4d89ae46c9" /><Relationship Type="http://schemas.openxmlformats.org/officeDocument/2006/relationships/notesSlide" Target="/ppt/notesSlides/notesSlide14.xml" Id="Rd07b60ecc4da4f70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7a6c2a8405842a3" /><Relationship Type="http://schemas.openxmlformats.org/officeDocument/2006/relationships/notesSlide" Target="/ppt/notesSlides/notesSlide15.xml" Id="Rd7cae16a5977441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daad4a92e1449ab" /><Relationship Type="http://schemas.openxmlformats.org/officeDocument/2006/relationships/notesSlide" Target="/ppt/notesSlides/notesSlide16.xml" Id="R07ef5904c3f7462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656f8adb97d4f1f" /><Relationship Type="http://schemas.openxmlformats.org/officeDocument/2006/relationships/notesSlide" Target="/ppt/notesSlides/notesSlide17.xml" Id="R3b47129b5b1540e3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285dfb0c6e44002" /><Relationship Type="http://schemas.openxmlformats.org/officeDocument/2006/relationships/notesSlide" Target="/ppt/notesSlides/notesSlide18.xml" Id="R1af8302b08764e96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e72521ab55c4ca7" /><Relationship Type="http://schemas.openxmlformats.org/officeDocument/2006/relationships/notesSlide" Target="/ppt/notesSlides/notesSlide19.xml" Id="R3385d330e1c5458b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80ef38e021f4ee6" /><Relationship Type="http://schemas.openxmlformats.org/officeDocument/2006/relationships/notesSlide" Target="/ppt/notesSlides/notesSlide20.xml" Id="R80e332daba5342be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fdb620361504a2a" /><Relationship Type="http://schemas.openxmlformats.org/officeDocument/2006/relationships/notesSlide" Target="/ppt/notesSlides/notesSlide21.xml" Id="R0ff10f6e06d74716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e7795de6b4b43cd" /><Relationship Type="http://schemas.openxmlformats.org/officeDocument/2006/relationships/notesSlide" Target="/ppt/notesSlides/notesSlide22.xml" Id="Rf671ab8f5ab44109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fe143b1c692442c" /><Relationship Type="http://schemas.openxmlformats.org/officeDocument/2006/relationships/notesSlide" Target="/ppt/notesSlides/notesSlide23.xml" Id="R3f04ebe323464c9b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856a76ab2104c86" /><Relationship Type="http://schemas.openxmlformats.org/officeDocument/2006/relationships/notesSlide" Target="/ppt/notesSlides/notesSlide24.xml" Id="Rf96bd40bcd6c4f0d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efbf3744b224575" /><Relationship Type="http://schemas.openxmlformats.org/officeDocument/2006/relationships/notesSlide" Target="/ppt/notesSlides/notesSlide25.xml" Id="Rd1421877bcfc452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利未記第9章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Leviticus 9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9:1  |  Leviticus 9:1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到了第八天，摩西召了亞倫和他兒子，並以色列的眾長老來，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came to pass on the eighth day, that Moses called Aaron and his sons, and the elders of Israel;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9:2  |  Leviticus 9:2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對亞倫說：「你當取牛群中的一隻公牛犢作贖罪祭，一隻公綿羊作燔祭，都要沒有殘疾的，獻在耶和華面前。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said unto Aaron, Take thee a young calf for a sin offering, and a ram for a burnt offering, without blemish, and offer them before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9:3  |  Leviticus 9:3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你也要對以色列人說：『你們當取一隻公山羊作贖罪祭，又取一隻牛犢和一隻綿羊羔，都要一歲、沒有殘疾的，作燔祭，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unto the children of Israel thou shalt speak, saying, Take ye a kid of the goats for a sin offering; and a calf and a lamb, both of the first year, without blemish, for a burnt offering;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9:4  |  Leviticus 9:4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又取一隻公牛，一隻公綿羊作平安祭，獻在耶和華面前，並取調油的素祭，因為今天耶和華要向你們顯現。』」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Also a bullock and a ram for peace offerings, to sacrifice before the LORD; and a meat offering mingled with oil: for to day the LORD will appear unto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9:5  |  Leviticus 9:5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於是他們把摩西所吩咐的，帶到會幕前；全會眾都近前來，站在耶和華面前。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brought that which Moses commanded before the tabernacle of the congregation: and all the congregation drew near and stood before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9:6  |  Leviticus 9:6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摩西說：「這是耶和華吩咐你們所當行的；耶和華的榮光就要向你們顯現。」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Moses said, This is the thing which the LORD commanded that ye should do: and the glory of the LORD shall appear unto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9:7  |  Leviticus 9:7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摩西對亞倫說：「你就近壇前，獻你的贖罪祭和燔祭，為自己與百姓贖罪，又獻上百姓的供物，為他們贖罪，都照耶和華所吩咐的。」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Moses said unto Aaron, Go unto the altar, and offer thy sin offering, and thy burnt offering, and make an atonement for thyself, and for the people: and offer the offering of the people, and make an atonement for them; as the LORD commanded.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9:8  |  Leviticus 9:8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於是，亞倫就近壇前，宰了為自己作贖罪祭的牛犢。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Aaron therefore went unto the altar, and slew the calf of the sin offering, which was for himself.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9:9  |  Leviticus 9:9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亞倫的兒子把血奉給他，他就把指頭蘸在血中，抹在壇的四角上，又把血倒在壇腳那裏。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sons of Aaron brought the blood unto him: and he dipped his finger in the blood, and put it upon the horns of the altar, and poured out the blood at the bottom of the altar: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9:10  |  Leviticus 9:10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惟有贖罪祭的脂油和腰子，並肝上取的網子，都燒在壇上，是照耶和華所吩咐摩西的；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the fat, and the kidneys, and the caul above the liver of the sin offering, he burnt upon the altar; as the LORD commanded Moses.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9:11  |  Leviticus 9:11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又用火將肉和皮燒在營外。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flesh and the hide he burnt with fire without the camp.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9:12  |  Leviticus 9:12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亞倫宰了燔祭牲，他兒子把血遞給他，他就灑在壇的周圍，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slew the burnt offering; and Aaron’s sons presented unto him the blood, which he sprinkled round about upon the altar.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9:13  |  Leviticus 9:13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又把燔祭一塊一塊地、連頭遞給他，他都燒在壇上；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presented the burnt offering unto him, with the pieces thereof, and the head: and he burnt them upon the altar.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9:14  |  Leviticus 9:14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又洗了臟腑和腿，燒在壇上的燔祭上。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did wash the inwards and the legs, and burnt them upon the burnt offering on the altar.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9:15  |  Leviticus 9:15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他奉上百姓的供物，把那給百姓作贖罪祭的公山羊宰了，為罪獻上，和先獻的一樣；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brought the people’s offering, and took the goat, which was the sin offering for the people, and slew it, and offered it for sin, as the first.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9:16  |  Leviticus 9:16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也奉上燔祭，照例而獻。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brought the burnt offering, and offered it according to the manner.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9:17  |  Leviticus 9:17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他又奉上素祭，從其中取一滿把，燒在壇上；這是在早晨的燔祭以外。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brought the meat offering, and took an handful thereof, and burnt it upon the altar, beside the burnt sacrifice of the morning.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9:18  |  Leviticus 9:18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亞倫宰了那給百姓作平安祭的公牛和公綿羊。他兒子把血遞給他，他就灑在壇的周圍；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slew also the bullock and the ram for a sacrifice of peace offerings, which was for the people: and Aaron’s sons presented unto him the blood, which he sprinkled upon the altar round about,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9:19  |  Leviticus 9:19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又把公牛和公綿羊的脂油、肥尾巴，並蓋[臟]的脂油與腰子，和肝上的網子，都遞給他；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fat of the bullock and of the ram, the rump, and that which covereth the inwards, and the kidneys, and the caul above the liver: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9:20  |  Leviticus 9:20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把脂油放在胸上，他就把脂油燒在壇上。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put the fat upon the breasts, and he burnt the fat upon the altar: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9:21  |  Leviticus 9:21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胸和右腿，亞倫當作搖祭，在耶和華面前搖一搖，都是照摩西所吩咐的。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breasts and the right shoulder Aaron waved for a wave offering before the LORD; as Moses commanded.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9:22  |  Leviticus 9:22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亞倫向百姓舉手，為他們祝福。他獻了贖罪祭、燔祭、平安祭就下來了。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Aaron lifted up his hand toward the people, and blessed them, and came down from offering of the sin offering, and the burnt offering, and peace offerings.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9:23  |  Leviticus 9:23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摩西、亞倫進入會幕，又出來為百姓祝福，耶和華的榮光就向眾民顯現。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Moses and Aaron went into the tabernacle of the congregation, and came out, and blessed the people: and the glory of the LORD appeared unto all the people.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9:24  |  Leviticus 9:24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有火從耶和華面前出來，在壇上燒盡燔祭和脂油；眾民一見，就都歡呼，俯伏在地。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there came a fire out from before the LORD, and consumed upon the altar the burnt offering and the fat: which when all the people saw, they shouted, and fell on their faces.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2026-08-30T03:50:27.6600000Z</dcterms:created>
  <dcterms:modified xsi:type="dcterms:W3CDTF">2026-08-30T03:50:27.6600000Z</dcterms:modified>
</coreProperties>
</file>