
<file path=[Content_Types].xml><?xml version="1.0" encoding="utf-8"?>
<Types xmlns="http://schemas.openxmlformats.org/package/2006/content-types">
  <Default Extension="xml" ContentType="application/vnd.openxmlformats-package.core-properties+xml"/>
  <Default Extension="png" ContentType="image/png"/>
  <Default Extension="jpeg" ContentType="image/jpeg"/>
  <Default Extension="rels" ContentType="application/vnd.openxmlformats-package.relationships+xml"/>
  <Override PartName="/docProps/app.xml" ContentType="application/vnd.openxmlformats-officedocument.extended-properties+xml"/>
  <Override PartName="/ppt/presentation.xml" ContentType="application/vnd.openxmlformats-officedocument.presentationml.presentation.main+xml"/>
  <Override PartName="/ppt/theme/theme1.xml" ContentType="application/vnd.openxmlformats-officedocument.theme+xml"/>
  <Override PartName="/ppt/slideMasters/slideMaster1.xml" ContentType="application/vnd.openxmlformats-officedocument.presentationml.slideMaster+xml"/>
  <Override PartName="/ppt/slideMasters/theme/theme2.xml" ContentType="application/vnd.openxmlformats-officedocument.theme+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notesMasters/notesMaster1.xml" ContentType="application/vnd.openxmlformats-officedocument.presentationml.notesMaster+xml"/>
  <Override PartName="/ppt/notesMasters/theme/theme3.xml" ContentType="application/vnd.openxmlformats-officedocument.theme+xml"/>
  <Override PartName="/ppt/presProps.xml" ContentType="application/vnd.openxmlformats-officedocument.presentationml.presProps+xml"/>
  <Override PartName="/ppt/tableStyles.xml" ContentType="application/vnd.openxmlformats-officedocument.presentationml.tableStyles+xml"/>
  <Override PartName="/ppt/slides/slide1.xml" ContentType="application/vnd.openxmlformats-officedocument.presentationml.slide+xml"/>
  <Override PartName="/ppt/notesSlides/notesSlide1.xml" ContentType="application/vnd.openxmlformats-officedocument.presentationml.notesSlide+xml"/>
  <Override PartName="/ppt/slides/slide2.xml" ContentType="application/vnd.openxmlformats-officedocument.presentationml.slide+xml"/>
  <Override PartName="/ppt/notesSlides/notesSlide2.xml" ContentType="application/vnd.openxmlformats-officedocument.presentationml.notesSlide+xml"/>
  <Override PartName="/ppt/slides/slide3.xml" ContentType="application/vnd.openxmlformats-officedocument.presentationml.slide+xml"/>
  <Override PartName="/ppt/notesSlides/notesSlide3.xml" ContentType="application/vnd.openxmlformats-officedocument.presentationml.notesSlide+xml"/>
  <Override PartName="/ppt/slides/slide4.xml" ContentType="application/vnd.openxmlformats-officedocument.presentationml.slide+xml"/>
  <Override PartName="/ppt/notesSlides/notesSlide4.xml" ContentType="application/vnd.openxmlformats-officedocument.presentationml.notesSlide+xml"/>
  <Override PartName="/ppt/slides/slide5.xml" ContentType="application/vnd.openxmlformats-officedocument.presentationml.slide+xml"/>
  <Override PartName="/ppt/notesSlides/notesSlide5.xml" ContentType="application/vnd.openxmlformats-officedocument.presentationml.notesSlide+xml"/>
  <Override PartName="/ppt/slides/slide6.xml" ContentType="application/vnd.openxmlformats-officedocument.presentationml.slide+xml"/>
  <Override PartName="/ppt/notesSlides/notesSlide6.xml" ContentType="application/vnd.openxmlformats-officedocument.presentationml.notesSlide+xml"/>
  <Override PartName="/ppt/slides/slide7.xml" ContentType="application/vnd.openxmlformats-officedocument.presentationml.slide+xml"/>
  <Override PartName="/ppt/notesSlides/notesSlide7.xml" ContentType="application/vnd.openxmlformats-officedocument.presentationml.notesSlide+xml"/>
  <Override PartName="/ppt/slides/slide8.xml" ContentType="application/vnd.openxmlformats-officedocument.presentationml.slide+xml"/>
  <Override PartName="/ppt/notesSlides/notesSlide8.xml" ContentType="application/vnd.openxmlformats-officedocument.presentationml.notesSlide+xml"/>
  <Override PartName="/ppt/slides/slide9.xml" ContentType="application/vnd.openxmlformats-officedocument.presentationml.slide+xml"/>
  <Override PartName="/ppt/notesSlides/notesSlide9.xml" ContentType="application/vnd.openxmlformats-officedocument.presentationml.notesSlide+xml"/>
  <Override PartName="/ppt/slides/slide10.xml" ContentType="application/vnd.openxmlformats-officedocument.presentationml.slide+xml"/>
  <Override PartName="/ppt/notesSlides/notesSlide10.xml" ContentType="application/vnd.openxmlformats-officedocument.presentationml.notesSlide+xml"/>
  <Override PartName="/ppt/slides/slide11.xml" ContentType="application/vnd.openxmlformats-officedocument.presentationml.slide+xml"/>
  <Override PartName="/ppt/notesSlides/notesSlide11.xml" ContentType="application/vnd.openxmlformats-officedocument.presentationml.notesSlide+xml"/>
  <Override PartName="/ppt/slides/slide12.xml" ContentType="application/vnd.openxmlformats-officedocument.presentationml.slide+xml"/>
  <Override PartName="/ppt/notesSlides/notesSlide12.xml" ContentType="application/vnd.openxmlformats-officedocument.presentationml.notesSlide+xml"/>
  <Override PartName="/ppt/slides/slide13.xml" ContentType="application/vnd.openxmlformats-officedocument.presentationml.slide+xml"/>
  <Override PartName="/ppt/notesSlides/notesSlide13.xml" ContentType="application/vnd.openxmlformats-officedocument.presentationml.notesSlide+xml"/>
  <Override PartName="/ppt/slides/slide14.xml" ContentType="application/vnd.openxmlformats-officedocument.presentationml.slide+xml"/>
  <Override PartName="/ppt/notesSlides/notesSlide14.xml" ContentType="application/vnd.openxmlformats-officedocument.presentationml.notesSlide+xml"/>
  <Override PartName="/ppt/slides/slide15.xml" ContentType="application/vnd.openxmlformats-officedocument.presentationml.slide+xml"/>
  <Override PartName="/ppt/notesSlides/notesSlide15.xml" ContentType="application/vnd.openxmlformats-officedocument.presentationml.notesSlide+xml"/>
  <Override PartName="/ppt/slides/slide16.xml" ContentType="application/vnd.openxmlformats-officedocument.presentationml.slide+xml"/>
  <Override PartName="/ppt/notesSlides/notesSlide16.xml" ContentType="application/vnd.openxmlformats-officedocument.presentationml.notesSlide+xml"/>
  <Override PartName="/ppt/slides/slide17.xml" ContentType="application/vnd.openxmlformats-officedocument.presentationml.slide+xml"/>
  <Override PartName="/ppt/notesSlides/notesSlide17.xml" ContentType="application/vnd.openxmlformats-officedocument.presentationml.notesSlide+xml"/>
  <Override PartName="/ppt/slides/slide18.xml" ContentType="application/vnd.openxmlformats-officedocument.presentationml.slide+xml"/>
  <Override PartName="/ppt/notesSlides/notesSlide18.xml" ContentType="application/vnd.openxmlformats-officedocument.presentationml.notesSlide+xml"/>
  <Override PartName="/ppt/slides/slide19.xml" ContentType="application/vnd.openxmlformats-officedocument.presentationml.slide+xml"/>
  <Override PartName="/ppt/notesSlides/notesSlide19.xml" ContentType="application/vnd.openxmlformats-officedocument.presentationml.notesSlide+xml"/>
  <Override PartName="/ppt/slides/slide20.xml" ContentType="application/vnd.openxmlformats-officedocument.presentationml.slide+xml"/>
  <Override PartName="/ppt/notesSlides/notesSlide20.xml" ContentType="application/vnd.openxmlformats-officedocument.presentationml.notesSlide+xml"/>
  <Override PartName="/ppt/slides/slide21.xml" ContentType="application/vnd.openxmlformats-officedocument.presentationml.slide+xml"/>
  <Override PartName="/ppt/notesSlides/notesSlide21.xml" ContentType="application/vnd.openxmlformats-officedocument.presentationml.notesSlide+xml"/>
  <Override PartName="/ppt/slides/slide22.xml" ContentType="application/vnd.openxmlformats-officedocument.presentationml.slide+xml"/>
  <Override PartName="/ppt/notesSlides/notesSlide22.xml" ContentType="application/vnd.openxmlformats-officedocument.presentationml.notesSlide+xml"/>
  <Override PartName="/ppt/slides/slide23.xml" ContentType="application/vnd.openxmlformats-officedocument.presentationml.slide+xml"/>
  <Override PartName="/ppt/notesSlides/notesSlide23.xml" ContentType="application/vnd.openxmlformats-officedocument.presentationml.notesSlide+xml"/>
  <Override PartName="/ppt/slides/slide24.xml" ContentType="application/vnd.openxmlformats-officedocument.presentationml.slide+xml"/>
  <Override PartName="/ppt/notesSlides/notesSlide24.xml" ContentType="application/vnd.openxmlformats-officedocument.presentationml.notesSlide+xml"/>
  <Override PartName="/ppt/slides/slide25.xml" ContentType="application/vnd.openxmlformats-officedocument.presentationml.slide+xml"/>
  <Override PartName="/ppt/notesSlides/notesSlide25.xml" ContentType="application/vnd.openxmlformats-officedocument.presentationml.notesSlide+xml"/>
  <Override PartName="/ppt/slides/slide26.xml" ContentType="application/vnd.openxmlformats-officedocument.presentationml.slide+xml"/>
  <Override PartName="/ppt/notesSlides/notesSlide26.xml" ContentType="application/vnd.openxmlformats-officedocument.presentationml.notesSlide+xml"/>
  <Override PartName="/ppt/slides/slide27.xml" ContentType="application/vnd.openxmlformats-officedocument.presentationml.slide+xml"/>
  <Override PartName="/ppt/notesSlides/notesSlide27.xml" ContentType="application/vnd.openxmlformats-officedocument.presentationml.notesSlide+xml"/>
  <Override PartName="/ppt/slides/slide28.xml" ContentType="application/vnd.openxmlformats-officedocument.presentationml.slide+xml"/>
  <Override PartName="/ppt/notesSlides/notesSlide28.xml" ContentType="application/vnd.openxmlformats-officedocument.presentationml.notesSlide+xml"/>
  <Override PartName="/ppt/slides/slide29.xml" ContentType="application/vnd.openxmlformats-officedocument.presentationml.slide+xml"/>
  <Override PartName="/ppt/notesSlides/notesSlide29.xml" ContentType="application/vnd.openxmlformats-officedocument.presentationml.notesSlide+xml"/>
  <Override PartName="/ppt/slides/slide30.xml" ContentType="application/vnd.openxmlformats-officedocument.presentationml.slide+xml"/>
  <Override PartName="/ppt/notesSlides/notesSlide30.xml" ContentType="application/vnd.openxmlformats-officedocument.presentationml.notesSlide+xml"/>
  <Override PartName="/ppt/slides/slide31.xml" ContentType="application/vnd.openxmlformats-officedocument.presentationml.slide+xml"/>
  <Override PartName="/ppt/notesSlides/notesSlide31.xml" ContentType="application/vnd.openxmlformats-officedocument.presentationml.notesSlide+xml"/>
  <Override PartName="/ppt/slides/slide32.xml" ContentType="application/vnd.openxmlformats-officedocument.presentationml.slide+xml"/>
  <Override PartName="/ppt/notesSlides/notesSlide32.xml" ContentType="application/vnd.openxmlformats-officedocument.presentationml.notesSlide+xml"/>
  <Override PartName="/ppt/slides/slide33.xml" ContentType="application/vnd.openxmlformats-officedocument.presentationml.slide+xml"/>
  <Override PartName="/ppt/notesSlides/notesSlide33.xml" ContentType="application/vnd.openxmlformats-officedocument.presentationml.notesSlide+xml"/>
  <Override PartName="/ppt/slides/slide34.xml" ContentType="application/vnd.openxmlformats-officedocument.presentationml.slide+xml"/>
  <Override PartName="/ppt/notesSlides/notesSlide34.xml" ContentType="application/vnd.openxmlformats-officedocument.presentationml.notesSlide+xml"/>
  <Override PartName="/ppt/slides/slide35.xml" ContentType="application/vnd.openxmlformats-officedocument.presentationml.slide+xml"/>
  <Override PartName="/ppt/notesSlides/notesSlide35.xml" ContentType="application/vnd.openxmlformats-officedocument.presentationml.notesSlide+xml"/>
  <Override PartName="/ppt/slides/slide36.xml" ContentType="application/vnd.openxmlformats-officedocument.presentationml.slide+xml"/>
  <Override PartName="/ppt/notesSlides/notesSlide36.xml" ContentType="application/vnd.openxmlformats-officedocument.presentationml.notesSlide+xml"/>
  <Override PartName="/ppt/slides/slide37.xml" ContentType="application/vnd.openxmlformats-officedocument.presentationml.slide+xml"/>
  <Override PartName="/ppt/notesSlides/notesSlide37.xml" ContentType="application/vnd.openxmlformats-officedocument.presentationml.notesSlide+xml"/>
  <Override PartName="/ppt/slides/slide38.xml" ContentType="application/vnd.openxmlformats-officedocument.presentationml.slide+xml"/>
  <Override PartName="/ppt/notesSlides/notesSlide38.xml" ContentType="application/vnd.openxmlformats-officedocument.presentationml.notesSlide+xml"/>
  <Override PartName="/ppt/slides/slide39.xml" ContentType="application/vnd.openxmlformats-officedocument.presentationml.slide+xml"/>
  <Override PartName="/ppt/notesSlides/notesSlide39.xml" ContentType="application/vnd.openxmlformats-officedocument.presentationml.notesSlide+xml"/>
  <Override PartName="/ppt/slides/slide40.xml" ContentType="application/vnd.openxmlformats-officedocument.presentationml.slide+xml"/>
  <Override PartName="/ppt/notesSlides/notesSlide40.xml" ContentType="application/vnd.openxmlformats-officedocument.presentationml.notesSlide+xml"/>
  <Override PartName="/ppt/slides/slide41.xml" ContentType="application/vnd.openxmlformats-officedocument.presentationml.slide+xml"/>
  <Override PartName="/ppt/notesSlides/notesSlide41.xml" ContentType="application/vnd.openxmlformats-officedocument.presentationml.notesSlide+xml"/>
  <Override PartName="/ppt/slides/slide42.xml" ContentType="application/vnd.openxmlformats-officedocument.presentationml.slide+xml"/>
  <Override PartName="/ppt/notesSlides/notesSlide42.xml" ContentType="application/vnd.openxmlformats-officedocument.presentationml.notesSlide+xml"/>
  <Override PartName="/ppt/slides/slide43.xml" ContentType="application/vnd.openxmlformats-officedocument.presentationml.slide+xml"/>
  <Override PartName="/ppt/notesSlides/notesSlide43.xml" ContentType="application/vnd.openxmlformats-officedocument.presentationml.notesSlide+xml"/>
  <Override PartName="/ppt/slides/slide44.xml" ContentType="application/vnd.openxmlformats-officedocument.presentationml.slide+xml"/>
  <Override PartName="/ppt/notesSlides/notesSlide44.xml" ContentType="application/vnd.openxmlformats-officedocument.presentationml.notesSlide+xml"/>
  <Override PartName="/ppt/slides/slide45.xml" ContentType="application/vnd.openxmlformats-officedocument.presentationml.slide+xml"/>
  <Override PartName="/ppt/notesSlides/notesSlide45.xml" ContentType="application/vnd.openxmlformats-officedocument.presentationml.notesSlide+xml"/>
  <Override PartName="/ppt/slides/slide46.xml" ContentType="application/vnd.openxmlformats-officedocument.presentationml.slide+xml"/>
  <Override PartName="/ppt/notesSlides/notesSlide46.xml" ContentType="application/vnd.openxmlformats-officedocument.presentationml.notesSlide+xml"/>
  <Override PartName="/ppt/slides/slide47.xml" ContentType="application/vnd.openxmlformats-officedocument.presentationml.slide+xml"/>
  <Override PartName="/ppt/notesSlides/notesSlide47.xml" ContentType="application/vnd.openxmlformats-officedocument.presentationml.notesSlide+xml"/>
  <Override PartName="/ppt/slides/slide48.xml" ContentType="application/vnd.openxmlformats-officedocument.presentationml.slide+xml"/>
  <Override PartName="/ppt/notesSlides/notesSlide48.xml" ContentType="application/vnd.openxmlformats-officedocument.presentationml.notesSlide+xml"/>
  <Override PartName="/ppt/slides/slide49.xml" ContentType="application/vnd.openxmlformats-officedocument.presentationml.slide+xml"/>
  <Override PartName="/ppt/notesSlides/notesSlide49.xml" ContentType="application/vnd.openxmlformats-officedocument.presentationml.notesSlide+xml"/>
  <Override PartName="/ppt/slides/slide50.xml" ContentType="application/vnd.openxmlformats-officedocument.presentationml.slide+xml"/>
  <Override PartName="/ppt/notesSlides/notesSlide50.xml" ContentType="application/vnd.openxmlformats-officedocument.presentationml.notesSlide+xml"/>
  <Override PartName="/ppt/slides/slide51.xml" ContentType="application/vnd.openxmlformats-officedocument.presentationml.slide+xml"/>
  <Override PartName="/ppt/notesSlides/notesSlide51.xml" ContentType="application/vnd.openxmlformats-officedocument.presentationml.notesSlide+xml"/>
  <Override PartName="/ppt/slides/slide52.xml" ContentType="application/vnd.openxmlformats-officedocument.presentationml.slide+xml"/>
  <Override PartName="/ppt/notesSlides/notesSlide52.xml" ContentType="application/vnd.openxmlformats-officedocument.presentationml.notesSlide+xml"/>
  <Override PartName="/ppt/slides/slide53.xml" ContentType="application/vnd.openxmlformats-officedocument.presentationml.slide+xml"/>
  <Override PartName="/ppt/notesSlides/notesSlide53.xml" ContentType="application/vnd.openxmlformats-officedocument.presentationml.notesSlide+xml"/>
  <Override PartName="/ppt/slides/slide54.xml" ContentType="application/vnd.openxmlformats-officedocument.presentationml.slide+xml"/>
  <Override PartName="/ppt/notesSlides/notesSlide54.xml" ContentType="application/vnd.openxmlformats-officedocument.presentationml.notesSlide+xml"/>
  <Override PartName="/ppt/slides/slide55.xml" ContentType="application/vnd.openxmlformats-officedocument.presentationml.slide+xml"/>
  <Override PartName="/ppt/notesSlides/notesSlide55.xml" ContentType="application/vnd.openxmlformats-officedocument.presentationml.notesSlide+xml"/>
  <Override PartName="/ppt/slides/slide56.xml" ContentType="application/vnd.openxmlformats-officedocument.presentationml.slide+xml"/>
  <Override PartName="/ppt/notesSlides/notesSlide56.xml" ContentType="application/vnd.openxmlformats-officedocument.presentationml.notesSlide+xml"/>
  <Override PartName="/ppt/slides/slide57.xml" ContentType="application/vnd.openxmlformats-officedocument.presentationml.slide+xml"/>
  <Override PartName="/ppt/notesSlides/notesSlide57.xml" ContentType="application/vnd.openxmlformats-officedocument.presentationml.notesSlide+xml"/>
  <Override PartName="/ppt/slides/slide58.xml" ContentType="application/vnd.openxmlformats-officedocument.presentationml.slide+xml"/>
  <Override PartName="/ppt/notesSlides/notesSlide58.xml" ContentType="application/vnd.openxmlformats-officedocument.presentationml.notesSlide+xml"/>
  <Override PartName="/ppt/slides/slide59.xml" ContentType="application/vnd.openxmlformats-officedocument.presentationml.slide+xml"/>
  <Override PartName="/ppt/notesSlides/notesSlide59.xml" ContentType="application/vnd.openxmlformats-officedocument.presentationml.notesSlide+xml"/>
</Types>
</file>

<file path=_rels/.rels>&#65279;<?xml version="1.0" encoding="utf-8"?><Relationships xmlns="http://schemas.openxmlformats.org/package/2006/relationships"><Relationship Type="http://schemas.openxmlformats.org/package/2006/relationships/metadata/core-properties" Target="/docProps/core.xml" Id="Radbce3bb1f634edf" /><Relationship Type="http://schemas.openxmlformats.org/officeDocument/2006/relationships/extended-properties" Target="/docProps/app.xml" Id="Rdfd8e00845b44bb2" /><Relationship Type="http://schemas.openxmlformats.org/officeDocument/2006/relationships/officeDocument" Target="/ppt/presentation.xml" Id="Rfe165a1f85174ff2" /></Relationships>
</file>

<file path=ppt/presentation.xml><?xml version="1.0" encoding="utf-8"?>
<p:presentation xmlns:p="http://schemas.openxmlformats.org/presentationml/2006/main">
  <p:sldMasterIdLst>
    <p:sldMasterId xmlns:r="http://schemas.openxmlformats.org/officeDocument/2006/relationships" id="2147483648" r:id="Rb656c8852a64481d"/>
  </p:sldMasterIdLst>
  <p:notesMasterIdLst>
    <p:notesMasterId xmlns:r="http://schemas.openxmlformats.org/officeDocument/2006/relationships" r:id="R090d2a6742c544fd"/>
  </p:notesMasterIdLst>
  <p:sldIdLst>
    <p:sldId xmlns:r="http://schemas.openxmlformats.org/officeDocument/2006/relationships" id="256" r:id="R7230c89d32344fda"/>
    <p:sldId xmlns:r="http://schemas.openxmlformats.org/officeDocument/2006/relationships" id="257" r:id="Re340ccaab0a1498d"/>
    <p:sldId xmlns:r="http://schemas.openxmlformats.org/officeDocument/2006/relationships" id="258" r:id="R8dcae49737ed4fc2"/>
    <p:sldId xmlns:r="http://schemas.openxmlformats.org/officeDocument/2006/relationships" id="259" r:id="Rc785372ba47d47f6"/>
    <p:sldId xmlns:r="http://schemas.openxmlformats.org/officeDocument/2006/relationships" id="260" r:id="R192109be7e68484c"/>
    <p:sldId xmlns:r="http://schemas.openxmlformats.org/officeDocument/2006/relationships" id="261" r:id="Re95c65a9ce714afb"/>
    <p:sldId xmlns:r="http://schemas.openxmlformats.org/officeDocument/2006/relationships" id="262" r:id="R1b05afff3560458e"/>
    <p:sldId xmlns:r="http://schemas.openxmlformats.org/officeDocument/2006/relationships" id="263" r:id="R6075c2f380ac4e3d"/>
    <p:sldId xmlns:r="http://schemas.openxmlformats.org/officeDocument/2006/relationships" id="264" r:id="Rc33e370583a3443d"/>
    <p:sldId xmlns:r="http://schemas.openxmlformats.org/officeDocument/2006/relationships" id="265" r:id="Red118d29f1524258"/>
    <p:sldId xmlns:r="http://schemas.openxmlformats.org/officeDocument/2006/relationships" id="266" r:id="Rb8552ab1ac004045"/>
    <p:sldId xmlns:r="http://schemas.openxmlformats.org/officeDocument/2006/relationships" id="267" r:id="Rad6f89fc8eaa4d1d"/>
    <p:sldId xmlns:r="http://schemas.openxmlformats.org/officeDocument/2006/relationships" id="268" r:id="R99d6537987bf4027"/>
    <p:sldId xmlns:r="http://schemas.openxmlformats.org/officeDocument/2006/relationships" id="269" r:id="R48e941ee339845ba"/>
    <p:sldId xmlns:r="http://schemas.openxmlformats.org/officeDocument/2006/relationships" id="270" r:id="R3d415a6603da430b"/>
    <p:sldId xmlns:r="http://schemas.openxmlformats.org/officeDocument/2006/relationships" id="271" r:id="Re8a3337441a64566"/>
    <p:sldId xmlns:r="http://schemas.openxmlformats.org/officeDocument/2006/relationships" id="272" r:id="R9c284d57cd7f4db6"/>
    <p:sldId xmlns:r="http://schemas.openxmlformats.org/officeDocument/2006/relationships" id="273" r:id="Rd1afb8d3f1d543dd"/>
    <p:sldId xmlns:r="http://schemas.openxmlformats.org/officeDocument/2006/relationships" id="274" r:id="R271d0bedae8a4e93"/>
    <p:sldId xmlns:r="http://schemas.openxmlformats.org/officeDocument/2006/relationships" id="275" r:id="R3b7e233fea914269"/>
    <p:sldId xmlns:r="http://schemas.openxmlformats.org/officeDocument/2006/relationships" id="276" r:id="Rdc4dc251a5f34104"/>
    <p:sldId xmlns:r="http://schemas.openxmlformats.org/officeDocument/2006/relationships" id="277" r:id="R83da3ba070914d84"/>
    <p:sldId xmlns:r="http://schemas.openxmlformats.org/officeDocument/2006/relationships" id="278" r:id="Rc578bab80ea74914"/>
    <p:sldId xmlns:r="http://schemas.openxmlformats.org/officeDocument/2006/relationships" id="279" r:id="Reb914be5d58c4ec2"/>
    <p:sldId xmlns:r="http://schemas.openxmlformats.org/officeDocument/2006/relationships" id="280" r:id="R26372d98b369448e"/>
    <p:sldId xmlns:r="http://schemas.openxmlformats.org/officeDocument/2006/relationships" id="281" r:id="R05f67a37ee7a4c70"/>
    <p:sldId xmlns:r="http://schemas.openxmlformats.org/officeDocument/2006/relationships" id="282" r:id="R1bc97a7a71ba4ce0"/>
    <p:sldId xmlns:r="http://schemas.openxmlformats.org/officeDocument/2006/relationships" id="283" r:id="R7ccf9df304af4fae"/>
    <p:sldId xmlns:r="http://schemas.openxmlformats.org/officeDocument/2006/relationships" id="284" r:id="Rfcd1ff6752bc4080"/>
    <p:sldId xmlns:r="http://schemas.openxmlformats.org/officeDocument/2006/relationships" id="285" r:id="Rc93bd70bb9da423f"/>
    <p:sldId xmlns:r="http://schemas.openxmlformats.org/officeDocument/2006/relationships" id="286" r:id="R1f12c6f56b7d40cd"/>
    <p:sldId xmlns:r="http://schemas.openxmlformats.org/officeDocument/2006/relationships" id="287" r:id="Rde7f5cbaaaf64b31"/>
    <p:sldId xmlns:r="http://schemas.openxmlformats.org/officeDocument/2006/relationships" id="288" r:id="R3987996521cc4602"/>
    <p:sldId xmlns:r="http://schemas.openxmlformats.org/officeDocument/2006/relationships" id="289" r:id="R1aa89df515c04ece"/>
    <p:sldId xmlns:r="http://schemas.openxmlformats.org/officeDocument/2006/relationships" id="290" r:id="Rd59d30e0b8044712"/>
    <p:sldId xmlns:r="http://schemas.openxmlformats.org/officeDocument/2006/relationships" id="291" r:id="R29b918d755a54fc5"/>
    <p:sldId xmlns:r="http://schemas.openxmlformats.org/officeDocument/2006/relationships" id="292" r:id="R6b8662c7f8064357"/>
    <p:sldId xmlns:r="http://schemas.openxmlformats.org/officeDocument/2006/relationships" id="293" r:id="R6363221e235341c4"/>
    <p:sldId xmlns:r="http://schemas.openxmlformats.org/officeDocument/2006/relationships" id="294" r:id="R42312f24d00c434a"/>
    <p:sldId xmlns:r="http://schemas.openxmlformats.org/officeDocument/2006/relationships" id="295" r:id="R52099790ce3b47ae"/>
    <p:sldId xmlns:r="http://schemas.openxmlformats.org/officeDocument/2006/relationships" id="296" r:id="R45cee2b128b94c48"/>
    <p:sldId xmlns:r="http://schemas.openxmlformats.org/officeDocument/2006/relationships" id="297" r:id="R6cc46855d2bd4d55"/>
    <p:sldId xmlns:r="http://schemas.openxmlformats.org/officeDocument/2006/relationships" id="298" r:id="R96529df19c794b8d"/>
    <p:sldId xmlns:r="http://schemas.openxmlformats.org/officeDocument/2006/relationships" id="299" r:id="R80f849ab66274084"/>
    <p:sldId xmlns:r="http://schemas.openxmlformats.org/officeDocument/2006/relationships" id="300" r:id="R5aab2a895766432e"/>
    <p:sldId xmlns:r="http://schemas.openxmlformats.org/officeDocument/2006/relationships" id="301" r:id="R813c25e3ee9946bd"/>
    <p:sldId xmlns:r="http://schemas.openxmlformats.org/officeDocument/2006/relationships" id="302" r:id="R35fbe216478145b6"/>
    <p:sldId xmlns:r="http://schemas.openxmlformats.org/officeDocument/2006/relationships" id="303" r:id="Re2c3c6b9974c4a54"/>
    <p:sldId xmlns:r="http://schemas.openxmlformats.org/officeDocument/2006/relationships" id="304" r:id="R2f398dd877bb4cb9"/>
    <p:sldId xmlns:r="http://schemas.openxmlformats.org/officeDocument/2006/relationships" id="305" r:id="Rcc38f013ccb54d0d"/>
    <p:sldId xmlns:r="http://schemas.openxmlformats.org/officeDocument/2006/relationships" id="306" r:id="R016987fe00484465"/>
    <p:sldId xmlns:r="http://schemas.openxmlformats.org/officeDocument/2006/relationships" id="307" r:id="R4576f1a610c1455c"/>
    <p:sldId xmlns:r="http://schemas.openxmlformats.org/officeDocument/2006/relationships" id="308" r:id="R809fac4ad9f947c2"/>
    <p:sldId xmlns:r="http://schemas.openxmlformats.org/officeDocument/2006/relationships" id="309" r:id="R4a68a3ab0ab04487"/>
    <p:sldId xmlns:r="http://schemas.openxmlformats.org/officeDocument/2006/relationships" id="310" r:id="R56e97c645d054e58"/>
    <p:sldId xmlns:r="http://schemas.openxmlformats.org/officeDocument/2006/relationships" id="311" r:id="R04b363ab7e794a11"/>
    <p:sldId xmlns:r="http://schemas.openxmlformats.org/officeDocument/2006/relationships" id="312" r:id="R2d9317a3f4d94779"/>
    <p:sldId xmlns:r="http://schemas.openxmlformats.org/officeDocument/2006/relationships" id="313" r:id="Ra8afeec11161417c"/>
    <p:sldId xmlns:r="http://schemas.openxmlformats.org/officeDocument/2006/relationships" id="314" r:id="R8e2ea4e89b9a4dfc"/>
  </p:sldIdLst>
  <p:sldSz cx="12192000" cy="6858000"/>
  <p:notesSz cx="6858000" cy="9144000"/>
</p:presentation>
</file>

<file path=ppt/presProps.xml><?xml version="1.0" encoding="utf-8"?>
<p:presentationPr xmlns:p="http://schemas.openxmlformats.org/presentationml/2006/main">
  <p:extLst>
    <p:ext xmlns:p14="http://schemas.microsoft.com/office/powerpoint/2010/main" uri="{E76CE94A-603C-4142-B9EB-6D1370010A27}">
      <p14:discardImageEditData val="0"/>
    </p:ext>
    <p:ext xmlns:p14="http://schemas.microsoft.com/office/powerpoint/2010/main" uri="{D31A062A-798A-4329-ABDD-BBA856620510}">
      <p14:defaultImageDpi val="32767"/>
    </p:ext>
    <p:ext xmlns:p15="http://schemas.microsoft.com/office/powerpoint/2012/main" uri="{FD5EFAAD-0ECE-453E-9831-46B23BE46B34}">
      <p15:chartTrackingRefBased val="1"/>
    </p:ext>
  </p:extLst>
</p:presentationPr>
</file>

<file path=ppt/tableStyles.xml><?xml version="1.0" encoding="utf-8"?>
<a:tblStyleLst xmlns:a="http://schemas.openxmlformats.org/drawingml/2006/main" def="{5C22544A-7EE6-4342-B048-85BDC9FD1C3A}"/>
</file>

<file path=ppt/_rels/presentation.xml.rels>&#65279;<?xml version="1.0" encoding="utf-8"?><Relationships xmlns="http://schemas.openxmlformats.org/package/2006/relationships"><Relationship Type="http://schemas.openxmlformats.org/officeDocument/2006/relationships/theme" Target="/ppt/theme/theme1.xml" Id="R6bd41e27220d43b9" /><Relationship Type="http://schemas.openxmlformats.org/officeDocument/2006/relationships/slideMaster" Target="/ppt/slideMasters/slideMaster1.xml" Id="Rb656c8852a64481d" /><Relationship Type="http://schemas.openxmlformats.org/officeDocument/2006/relationships/notesMaster" Target="/ppt/notesMasters/notesMaster1.xml" Id="R090d2a6742c544fd" /><Relationship Type="http://schemas.openxmlformats.org/officeDocument/2006/relationships/presProps" Target="/ppt/presProps.xml" Id="R529ecc9f2db24446" /><Relationship Type="http://schemas.openxmlformats.org/officeDocument/2006/relationships/tableStyles" Target="/ppt/tableStyles.xml" Id="Rd4fd33ed885b467f" /><Relationship Type="http://schemas.openxmlformats.org/officeDocument/2006/relationships/slide" Target="/ppt/slides/slide1.xml" Id="R7230c89d32344fda" /><Relationship Type="http://schemas.openxmlformats.org/officeDocument/2006/relationships/slide" Target="/ppt/slides/slide2.xml" Id="Re340ccaab0a1498d" /><Relationship Type="http://schemas.openxmlformats.org/officeDocument/2006/relationships/slide" Target="/ppt/slides/slide3.xml" Id="R8dcae49737ed4fc2" /><Relationship Type="http://schemas.openxmlformats.org/officeDocument/2006/relationships/slide" Target="/ppt/slides/slide4.xml" Id="Rc785372ba47d47f6" /><Relationship Type="http://schemas.openxmlformats.org/officeDocument/2006/relationships/slide" Target="/ppt/slides/slide5.xml" Id="R192109be7e68484c" /><Relationship Type="http://schemas.openxmlformats.org/officeDocument/2006/relationships/slide" Target="/ppt/slides/slide6.xml" Id="Re95c65a9ce714afb" /><Relationship Type="http://schemas.openxmlformats.org/officeDocument/2006/relationships/slide" Target="/ppt/slides/slide7.xml" Id="R1b05afff3560458e" /><Relationship Type="http://schemas.openxmlformats.org/officeDocument/2006/relationships/slide" Target="/ppt/slides/slide8.xml" Id="R6075c2f380ac4e3d" /><Relationship Type="http://schemas.openxmlformats.org/officeDocument/2006/relationships/slide" Target="/ppt/slides/slide9.xml" Id="Rc33e370583a3443d" /><Relationship Type="http://schemas.openxmlformats.org/officeDocument/2006/relationships/slide" Target="/ppt/slides/slide10.xml" Id="Red118d29f1524258" /><Relationship Type="http://schemas.openxmlformats.org/officeDocument/2006/relationships/slide" Target="/ppt/slides/slide11.xml" Id="Rb8552ab1ac004045" /><Relationship Type="http://schemas.openxmlformats.org/officeDocument/2006/relationships/slide" Target="/ppt/slides/slide12.xml" Id="Rad6f89fc8eaa4d1d" /><Relationship Type="http://schemas.openxmlformats.org/officeDocument/2006/relationships/slide" Target="/ppt/slides/slide13.xml" Id="R99d6537987bf4027" /><Relationship Type="http://schemas.openxmlformats.org/officeDocument/2006/relationships/slide" Target="/ppt/slides/slide14.xml" Id="R48e941ee339845ba" /><Relationship Type="http://schemas.openxmlformats.org/officeDocument/2006/relationships/slide" Target="/ppt/slides/slide15.xml" Id="R3d415a6603da430b" /><Relationship Type="http://schemas.openxmlformats.org/officeDocument/2006/relationships/slide" Target="/ppt/slides/slide16.xml" Id="Re8a3337441a64566" /><Relationship Type="http://schemas.openxmlformats.org/officeDocument/2006/relationships/slide" Target="/ppt/slides/slide17.xml" Id="R9c284d57cd7f4db6" /><Relationship Type="http://schemas.openxmlformats.org/officeDocument/2006/relationships/slide" Target="/ppt/slides/slide18.xml" Id="Rd1afb8d3f1d543dd" /><Relationship Type="http://schemas.openxmlformats.org/officeDocument/2006/relationships/slide" Target="/ppt/slides/slide19.xml" Id="R271d0bedae8a4e93" /><Relationship Type="http://schemas.openxmlformats.org/officeDocument/2006/relationships/slide" Target="/ppt/slides/slide20.xml" Id="R3b7e233fea914269" /><Relationship Type="http://schemas.openxmlformats.org/officeDocument/2006/relationships/slide" Target="/ppt/slides/slide21.xml" Id="Rdc4dc251a5f34104" /><Relationship Type="http://schemas.openxmlformats.org/officeDocument/2006/relationships/slide" Target="/ppt/slides/slide22.xml" Id="R83da3ba070914d84" /><Relationship Type="http://schemas.openxmlformats.org/officeDocument/2006/relationships/slide" Target="/ppt/slides/slide23.xml" Id="Rc578bab80ea74914" /><Relationship Type="http://schemas.openxmlformats.org/officeDocument/2006/relationships/slide" Target="/ppt/slides/slide24.xml" Id="Reb914be5d58c4ec2" /><Relationship Type="http://schemas.openxmlformats.org/officeDocument/2006/relationships/slide" Target="/ppt/slides/slide25.xml" Id="R26372d98b369448e" /><Relationship Type="http://schemas.openxmlformats.org/officeDocument/2006/relationships/slide" Target="/ppt/slides/slide26.xml" Id="R05f67a37ee7a4c70" /><Relationship Type="http://schemas.openxmlformats.org/officeDocument/2006/relationships/slide" Target="/ppt/slides/slide27.xml" Id="R1bc97a7a71ba4ce0" /><Relationship Type="http://schemas.openxmlformats.org/officeDocument/2006/relationships/slide" Target="/ppt/slides/slide28.xml" Id="R7ccf9df304af4fae" /><Relationship Type="http://schemas.openxmlformats.org/officeDocument/2006/relationships/slide" Target="/ppt/slides/slide29.xml" Id="Rfcd1ff6752bc4080" /><Relationship Type="http://schemas.openxmlformats.org/officeDocument/2006/relationships/slide" Target="/ppt/slides/slide30.xml" Id="Rc93bd70bb9da423f" /><Relationship Type="http://schemas.openxmlformats.org/officeDocument/2006/relationships/slide" Target="/ppt/slides/slide31.xml" Id="R1f12c6f56b7d40cd" /><Relationship Type="http://schemas.openxmlformats.org/officeDocument/2006/relationships/slide" Target="/ppt/slides/slide32.xml" Id="Rde7f5cbaaaf64b31" /><Relationship Type="http://schemas.openxmlformats.org/officeDocument/2006/relationships/slide" Target="/ppt/slides/slide33.xml" Id="R3987996521cc4602" /><Relationship Type="http://schemas.openxmlformats.org/officeDocument/2006/relationships/slide" Target="/ppt/slides/slide34.xml" Id="R1aa89df515c04ece" /><Relationship Type="http://schemas.openxmlformats.org/officeDocument/2006/relationships/slide" Target="/ppt/slides/slide35.xml" Id="Rd59d30e0b8044712" /><Relationship Type="http://schemas.openxmlformats.org/officeDocument/2006/relationships/slide" Target="/ppt/slides/slide36.xml" Id="R29b918d755a54fc5" /><Relationship Type="http://schemas.openxmlformats.org/officeDocument/2006/relationships/slide" Target="/ppt/slides/slide37.xml" Id="R6b8662c7f8064357" /><Relationship Type="http://schemas.openxmlformats.org/officeDocument/2006/relationships/slide" Target="/ppt/slides/slide38.xml" Id="R6363221e235341c4" /><Relationship Type="http://schemas.openxmlformats.org/officeDocument/2006/relationships/slide" Target="/ppt/slides/slide39.xml" Id="R42312f24d00c434a" /><Relationship Type="http://schemas.openxmlformats.org/officeDocument/2006/relationships/slide" Target="/ppt/slides/slide40.xml" Id="R52099790ce3b47ae" /><Relationship Type="http://schemas.openxmlformats.org/officeDocument/2006/relationships/slide" Target="/ppt/slides/slide41.xml" Id="R45cee2b128b94c48" /><Relationship Type="http://schemas.openxmlformats.org/officeDocument/2006/relationships/slide" Target="/ppt/slides/slide42.xml" Id="R6cc46855d2bd4d55" /><Relationship Type="http://schemas.openxmlformats.org/officeDocument/2006/relationships/slide" Target="/ppt/slides/slide43.xml" Id="R96529df19c794b8d" /><Relationship Type="http://schemas.openxmlformats.org/officeDocument/2006/relationships/slide" Target="/ppt/slides/slide44.xml" Id="R80f849ab66274084" /><Relationship Type="http://schemas.openxmlformats.org/officeDocument/2006/relationships/slide" Target="/ppt/slides/slide45.xml" Id="R5aab2a895766432e" /><Relationship Type="http://schemas.openxmlformats.org/officeDocument/2006/relationships/slide" Target="/ppt/slides/slide46.xml" Id="R813c25e3ee9946bd" /><Relationship Type="http://schemas.openxmlformats.org/officeDocument/2006/relationships/slide" Target="/ppt/slides/slide47.xml" Id="R35fbe216478145b6" /><Relationship Type="http://schemas.openxmlformats.org/officeDocument/2006/relationships/slide" Target="/ppt/slides/slide48.xml" Id="Re2c3c6b9974c4a54" /><Relationship Type="http://schemas.openxmlformats.org/officeDocument/2006/relationships/slide" Target="/ppt/slides/slide49.xml" Id="R2f398dd877bb4cb9" /><Relationship Type="http://schemas.openxmlformats.org/officeDocument/2006/relationships/slide" Target="/ppt/slides/slide50.xml" Id="Rcc38f013ccb54d0d" /><Relationship Type="http://schemas.openxmlformats.org/officeDocument/2006/relationships/slide" Target="/ppt/slides/slide51.xml" Id="R016987fe00484465" /><Relationship Type="http://schemas.openxmlformats.org/officeDocument/2006/relationships/slide" Target="/ppt/slides/slide52.xml" Id="R4576f1a610c1455c" /><Relationship Type="http://schemas.openxmlformats.org/officeDocument/2006/relationships/slide" Target="/ppt/slides/slide53.xml" Id="R809fac4ad9f947c2" /><Relationship Type="http://schemas.openxmlformats.org/officeDocument/2006/relationships/slide" Target="/ppt/slides/slide54.xml" Id="R4a68a3ab0ab04487" /><Relationship Type="http://schemas.openxmlformats.org/officeDocument/2006/relationships/slide" Target="/ppt/slides/slide55.xml" Id="R56e97c645d054e58" /><Relationship Type="http://schemas.openxmlformats.org/officeDocument/2006/relationships/slide" Target="/ppt/slides/slide56.xml" Id="R04b363ab7e794a11" /><Relationship Type="http://schemas.openxmlformats.org/officeDocument/2006/relationships/slide" Target="/ppt/slides/slide57.xml" Id="R2d9317a3f4d94779" /><Relationship Type="http://schemas.openxmlformats.org/officeDocument/2006/relationships/slide" Target="/ppt/slides/slide58.xml" Id="Ra8afeec11161417c" /><Relationship Type="http://schemas.openxmlformats.org/officeDocument/2006/relationships/slide" Target="/ppt/slides/slide59.xml" Id="R8e2ea4e89b9a4dfc" /></Relationships>
</file>

<file path=ppt/notesMasters/_rels/notesMaster1.xml.rels>&#65279;<?xml version="1.0" encoding="utf-8"?><Relationships xmlns="http://schemas.openxmlformats.org/package/2006/relationships"><Relationship Type="http://schemas.openxmlformats.org/officeDocument/2006/relationships/theme" Target="/ppt/notesMasters/theme/theme3.xml" Id="R7dfe9f56dcd842e2" /></Relationships>
</file>

<file path=ppt/notesMasters/notesMaster1.xml><?xml version="1.0" encoding="utf-8"?>
<p:notesMaster xmlns:p="http://schemas.openxmlformats.org/presentationml/2006/main">
  <p:cSld>
    <p:bg>
      <p:bgRef idx="1001">
        <a:schemeClr xmlns:a="http://schemas.openxmlformats.org/drawingml/2006/main" val="bg1"/>
      </p:bgRef>
    </p:bg>
    <p:spTree>
      <p:nvGrpSpPr>
        <p:cNvPr id="1" name=""/>
        <p:cNvGrpSpPr/>
        <p:nvPr/>
      </p:nvGrpSpPr>
      <p:grpSpPr>
        <a:xfrm xmlns:a="http://schemas.openxmlformats.org/drawingml/2006/main"/>
      </p:grpSpPr>
      <p:sp>
        <p:nvSpPr>
          <p:cNvPr id="2" name="Header Placeholder"/>
          <p:cNvSpPr/>
          <p:nvPr>
            <p:ph type="hdr" sz="quarter"/>
          </p:nvPr>
        </p:nvSpPr>
        <p:spPr>
          <a:prstGeom xmlns:a="http://schemas.openxmlformats.org/drawingml/2006/main" prst="rect">
            <a:avLst/>
          </a:prstGeom>
        </p:spPr>
        <p:txBody>
          <a:bodyPr xmlns:a="http://schemas.openxmlformats.org/drawingml/2006/main"/>
          <a:lstStyle xmlns:a="http://schemas.openxmlformats.org/drawingml/2006/main"/>
          <a:p xmlns:a="http://schemas.openxmlformats.org/drawingml/2006/main"/>
        </p:txBody>
      </p:sp>
      <p:sp>
        <p:nvSpPr>
          <p:cNvPr id="3" name="Date Placeholder"/>
          <p:cNvSpPr/>
          <p:nvPr>
            <p:ph type="dt" sz="quarter" idx="1"/>
          </p:nvPr>
        </p:nvSpPr>
        <p:spPr>
          <a:prstGeom xmlns:a="http://schemas.openxmlformats.org/drawingml/2006/main" prst="rect">
            <a:avLst/>
          </a:prstGeom>
        </p:spPr>
        <p:txBody>
          <a:bodyPr xmlns:a="http://schemas.openxmlformats.org/drawingml/2006/main"/>
          <a:lstStyle xmlns:a="http://schemas.openxmlformats.org/drawingml/2006/main"/>
          <a:p xmlns:a="http://schemas.openxmlformats.org/drawingml/2006/main"/>
        </p:txBody>
      </p:sp>
      <p:sp>
        <p:nvSpPr>
          <p:cNvPr id="4" name="Slide Image Placeholder"/>
          <p:cNvSpPr/>
          <p:nvPr>
            <p:ph type="sldImg" idx="2"/>
          </p:nvPr>
        </p:nvSpPr>
        <p:spPr>
          <a:prstGeom xmlns:a="http://schemas.openxmlformats.org/drawingml/2006/main" prst="rect">
            <a:avLst/>
          </a:prstGeom>
        </p:spPr>
        <p:txBody>
          <a:bodyPr xmlns:a="http://schemas.openxmlformats.org/drawingml/2006/main"/>
          <a:lstStyle xmlns:a="http://schemas.openxmlformats.org/drawingml/2006/main"/>
          <a:p xmlns:a="http://schemas.openxmlformats.org/drawingml/2006/main"/>
        </p:txBody>
      </p:sp>
      <p:sp>
        <p:nvSpPr>
          <p:cNvPr id="5" name="Notes Placeholder"/>
          <p:cNvSpPr/>
          <p:nvPr>
            <p:ph type="body" sz="quarter" idx="3"/>
          </p:nvPr>
        </p:nvSpPr>
        <p:spPr>
          <a:prstGeom xmlns:a="http://schemas.openxmlformats.org/drawingml/2006/main" prst="rect">
            <a:avLst/>
          </a:prstGeom>
        </p:spPr>
        <p:txBody>
          <a:bodyPr xmlns:a="http://schemas.openxmlformats.org/drawingml/2006/main"/>
          <a:lstStyle xmlns:a="http://schemas.openxmlformats.org/drawingml/2006/main"/>
          <a:p xmlns:a="http://schemas.openxmlformats.org/drawingml/2006/main"/>
        </p:txBody>
      </p:sp>
      <p:sp>
        <p:nvSpPr>
          <p:cNvPr id="6" name="Footer Placeholder"/>
          <p:cNvSpPr/>
          <p:nvPr>
            <p:ph type="ftr" sz="quarter" idx="4"/>
          </p:nvPr>
        </p:nvSpPr>
        <p:spPr>
          <a:prstGeom xmlns:a="http://schemas.openxmlformats.org/drawingml/2006/main" prst="rect">
            <a:avLst/>
          </a:prstGeom>
        </p:spPr>
        <p:txBody>
          <a:bodyPr xmlns:a="http://schemas.openxmlformats.org/drawingml/2006/main"/>
          <a:lstStyle xmlns:a="http://schemas.openxmlformats.org/drawingml/2006/main"/>
          <a:p xmlns:a="http://schemas.openxmlformats.org/drawingml/2006/main"/>
        </p:txBody>
      </p:sp>
      <p:sp>
        <p:nvSpPr>
          <p:cNvPr id="7" name="Slide Number Placeholder"/>
          <p:cNvSpPr/>
          <p:nvPr>
            <p:ph type="sldNum" sz="quarter" idx="5"/>
          </p:nvPr>
        </p:nvSpPr>
        <p:spPr>
          <a:prstGeom xmlns:a="http://schemas.openxmlformats.org/drawingml/2006/main" prst="rect">
            <a:avLst/>
          </a:prstGeom>
        </p:spPr>
        <p:txBody>
          <a:bodyPr xmlns:a="http://schemas.openxmlformats.org/drawingml/2006/main"/>
          <a:lstStyle xmlns:a="http://schemas.openxmlformats.org/drawingml/2006/main"/>
          <a:p xmlns:a="http://schemas.openxmlformats.org/drawingml/2006/main"/>
        </p:txBody>
      </p:sp>
    </p:spTree>
  </p:cSld>
  <p:clrMap bg1="lt1" tx1="dk1" bg2="lt2" tx2="dk2" accent1="accent1" accent2="accent2" accent3="accent3" accent4="accent4" accent5="accent5" accent6="accent6" hlink="hlink" folHlink="folHlink"/>
  <p:notesStyle>
    <a:lvl1pPr xmlns:a="http://schemas.openxmlformats.org/drawingml/2006/main" marL="0" algn="l" defTabSz="914400" rtl="0" eaLnBrk="1" latinLnBrk="0" hangingPunct="1">
      <a:defRPr sz="1200" kern="1200"/>
    </a:lvl1pPr>
  </p:notesStyle>
</p:notesMaster>
</file>

<file path=ppt/notesMasters/theme/theme3.xml><?xml version="1.0" encoding="utf-8"?>
<a:theme xmlns:a="http://schemas.openxmlformats.org/drawingml/2006/main" name="Office">
  <a:themeElements>
    <a:clrScheme name="LibreOffice">
      <a:dk1>
        <a:srgbClr val="000000"/>
      </a:dk1>
      <a:lt1>
        <a:srgbClr val="FFFFFF"/>
      </a:lt1>
      <a:dk2>
        <a:srgbClr val="000000"/>
      </a:dk2>
      <a:lt2>
        <a:srgbClr val="FFFFFF"/>
      </a:lt2>
      <a:accent1>
        <a:srgbClr val="18A303"/>
      </a:accent1>
      <a:accent2>
        <a:srgbClr val="0369A3"/>
      </a:accent2>
      <a:accent3>
        <a:srgbClr val="A33E03"/>
      </a:accent3>
      <a:accent4>
        <a:srgbClr val="8E03A3"/>
      </a:accent4>
      <a:accent5>
        <a:srgbClr val="C99C00"/>
      </a:accent5>
      <a:accent6>
        <a:srgbClr val="C9211E"/>
      </a:accent6>
      <a:hlink>
        <a:srgbClr val="0000EE"/>
      </a:hlink>
      <a:folHlink>
        <a:srgbClr val="551A8B"/>
      </a:folHlink>
    </a:clrScheme>
    <a:fontScheme name="Office">
      <a:majorFont>
        <a:latin typeface="Arial"/>
        <a:ea typeface="DejaVu Sans"/>
        <a:cs typeface="DejaVu Sans"/>
      </a:majorFont>
      <a:minorFont>
        <a:latin typeface="Arial"/>
        <a:ea typeface="DejaVu Sans"/>
        <a:cs typeface="DejaVu Sans"/>
      </a:minorFont>
    </a:fontScheme>
    <a:fmtScheme name="LibreOffice">
      <a:fillStyleLst>
        <a:solidFill>
          <a:schemeClr val="phClr"/>
        </a:solidFill>
        <a:solidFill>
          <a:schemeClr val="phClr"/>
        </a:solidFill>
        <a:solidFill>
          <a:schemeClr val="phClr"/>
        </a:solidFill>
      </a:fillStyleLst>
      <a:lnStyleLst>
        <a:ln w="6350">
          <a:prstDash val="solid"/>
        </a:ln>
        <a:ln w="6350">
          <a:prstDash val="solid"/>
        </a:ln>
        <a:ln w="6350">
          <a:prstDash val="solid"/>
        </a:ln>
      </a:lnStyleLst>
      <a:effectStyleLst>
        <a:effectStyle>
          <a:effectLst/>
        </a:effectStyle>
        <a:effectStyle>
          <a:effectLst/>
        </a:effectStyle>
        <a:effectStyle>
          <a:effectLst/>
        </a:effectStyle>
      </a:effectStyleLst>
      <a:bgFillStyleLst>
        <a:solidFill>
          <a:schemeClr val="phClr"/>
        </a:solidFill>
        <a:solidFill>
          <a:schemeClr val="phClr"/>
        </a:solidFill>
        <a:solidFill>
          <a:schemeClr val="phClr"/>
        </a:solidFill>
      </a:bgFillStyleLst>
    </a:fmtScheme>
  </a:themeElements>
</a:theme>
</file>

<file path=ppt/notesSlides/_rels/notesSlide1.xml.rels>&#65279;<?xml version="1.0" encoding="utf-8"?><Relationships xmlns="http://schemas.openxmlformats.org/package/2006/relationships"><Relationship Type="http://schemas.openxmlformats.org/officeDocument/2006/relationships/slide" Target="/ppt/slides/slide1.xml" Id="R3f6eb04c6ea74cd0" /><Relationship Type="http://schemas.openxmlformats.org/officeDocument/2006/relationships/notesMaster" Target="/ppt/notesMasters/notesMaster1.xml" Id="Rcb384841f0104185" /></Relationships>
</file>

<file path=ppt/notesSlides/_rels/notesSlide2.xml.rels>&#65279;<?xml version="1.0" encoding="utf-8"?><Relationships xmlns="http://schemas.openxmlformats.org/package/2006/relationships"><Relationship Type="http://schemas.openxmlformats.org/officeDocument/2006/relationships/slide" Target="/ppt/slides/slide2.xml" Id="Rb3b597ab9fcc4d8b" /><Relationship Type="http://schemas.openxmlformats.org/officeDocument/2006/relationships/notesMaster" Target="/ppt/notesMasters/notesMaster1.xml" Id="R1e9bfc12e08b46ef" /></Relationships>
</file>

<file path=ppt/notesSlides/_rels/notesSlide3.xml.rels>&#65279;<?xml version="1.0" encoding="utf-8"?><Relationships xmlns="http://schemas.openxmlformats.org/package/2006/relationships"><Relationship Type="http://schemas.openxmlformats.org/officeDocument/2006/relationships/slide" Target="/ppt/slides/slide3.xml" Id="R26162eba43374d22" /><Relationship Type="http://schemas.openxmlformats.org/officeDocument/2006/relationships/notesMaster" Target="/ppt/notesMasters/notesMaster1.xml" Id="Ra83dab2b25c44cbf" /></Relationships>
</file>

<file path=ppt/notesSlides/_rels/notesSlide4.xml.rels>&#65279;<?xml version="1.0" encoding="utf-8"?><Relationships xmlns="http://schemas.openxmlformats.org/package/2006/relationships"><Relationship Type="http://schemas.openxmlformats.org/officeDocument/2006/relationships/slide" Target="/ppt/slides/slide4.xml" Id="R55feef35b76d4a2c" /><Relationship Type="http://schemas.openxmlformats.org/officeDocument/2006/relationships/notesMaster" Target="/ppt/notesMasters/notesMaster1.xml" Id="Rd492f990fb574569" /></Relationships>
</file>

<file path=ppt/notesSlides/_rels/notesSlide5.xml.rels>&#65279;<?xml version="1.0" encoding="utf-8"?><Relationships xmlns="http://schemas.openxmlformats.org/package/2006/relationships"><Relationship Type="http://schemas.openxmlformats.org/officeDocument/2006/relationships/slide" Target="/ppt/slides/slide5.xml" Id="Rd2e68d4861bc44e7" /><Relationship Type="http://schemas.openxmlformats.org/officeDocument/2006/relationships/notesMaster" Target="/ppt/notesMasters/notesMaster1.xml" Id="R7ef8e99ce3024ca3" /></Relationships>
</file>

<file path=ppt/notesSlides/_rels/notesSlide6.xml.rels>&#65279;<?xml version="1.0" encoding="utf-8"?><Relationships xmlns="http://schemas.openxmlformats.org/package/2006/relationships"><Relationship Type="http://schemas.openxmlformats.org/officeDocument/2006/relationships/slide" Target="/ppt/slides/slide6.xml" Id="R88542afe06524cac" /><Relationship Type="http://schemas.openxmlformats.org/officeDocument/2006/relationships/notesMaster" Target="/ppt/notesMasters/notesMaster1.xml" Id="R005386696056436f" /></Relationships>
</file>

<file path=ppt/notesSlides/_rels/notesSlide7.xml.rels>&#65279;<?xml version="1.0" encoding="utf-8"?><Relationships xmlns="http://schemas.openxmlformats.org/package/2006/relationships"><Relationship Type="http://schemas.openxmlformats.org/officeDocument/2006/relationships/slide" Target="/ppt/slides/slide7.xml" Id="Rfdd4212e48b14af9" /><Relationship Type="http://schemas.openxmlformats.org/officeDocument/2006/relationships/notesMaster" Target="/ppt/notesMasters/notesMaster1.xml" Id="Re94d490f983b4a59" /></Relationships>
</file>

<file path=ppt/notesSlides/_rels/notesSlide8.xml.rels>&#65279;<?xml version="1.0" encoding="utf-8"?><Relationships xmlns="http://schemas.openxmlformats.org/package/2006/relationships"><Relationship Type="http://schemas.openxmlformats.org/officeDocument/2006/relationships/slide" Target="/ppt/slides/slide8.xml" Id="R5d6e4996af6448fe" /><Relationship Type="http://schemas.openxmlformats.org/officeDocument/2006/relationships/notesMaster" Target="/ppt/notesMasters/notesMaster1.xml" Id="R724c003f6fdf483a" /></Relationships>
</file>

<file path=ppt/notesSlides/_rels/notesSlide9.xml.rels>&#65279;<?xml version="1.0" encoding="utf-8"?><Relationships xmlns="http://schemas.openxmlformats.org/package/2006/relationships"><Relationship Type="http://schemas.openxmlformats.org/officeDocument/2006/relationships/slide" Target="/ppt/slides/slide9.xml" Id="Rd58ae711ddf94161" /><Relationship Type="http://schemas.openxmlformats.org/officeDocument/2006/relationships/notesMaster" Target="/ppt/notesMasters/notesMaster1.xml" Id="Rfa0c961da6714c13" /></Relationships>
</file>

<file path=ppt/notesSlides/_rels/notesSlide10.xml.rels>&#65279;<?xml version="1.0" encoding="utf-8"?><Relationships xmlns="http://schemas.openxmlformats.org/package/2006/relationships"><Relationship Type="http://schemas.openxmlformats.org/officeDocument/2006/relationships/slide" Target="/ppt/slides/slide10.xml" Id="R6dbcd46814404dbf" /><Relationship Type="http://schemas.openxmlformats.org/officeDocument/2006/relationships/notesMaster" Target="/ppt/notesMasters/notesMaster1.xml" Id="R1a4ece65b8584c80" /></Relationships>
</file>

<file path=ppt/notesSlides/_rels/notesSlide11.xml.rels>&#65279;<?xml version="1.0" encoding="utf-8"?><Relationships xmlns="http://schemas.openxmlformats.org/package/2006/relationships"><Relationship Type="http://schemas.openxmlformats.org/officeDocument/2006/relationships/slide" Target="/ppt/slides/slide11.xml" Id="R22e940c3db15437a" /><Relationship Type="http://schemas.openxmlformats.org/officeDocument/2006/relationships/notesMaster" Target="/ppt/notesMasters/notesMaster1.xml" Id="R45f8942bed5a4b6d" /></Relationships>
</file>

<file path=ppt/notesSlides/_rels/notesSlide12.xml.rels>&#65279;<?xml version="1.0" encoding="utf-8"?><Relationships xmlns="http://schemas.openxmlformats.org/package/2006/relationships"><Relationship Type="http://schemas.openxmlformats.org/officeDocument/2006/relationships/slide" Target="/ppt/slides/slide12.xml" Id="Rae93f69f24044c7a" /><Relationship Type="http://schemas.openxmlformats.org/officeDocument/2006/relationships/notesMaster" Target="/ppt/notesMasters/notesMaster1.xml" Id="R67370a01fba44c69" /></Relationships>
</file>

<file path=ppt/notesSlides/_rels/notesSlide13.xml.rels>&#65279;<?xml version="1.0" encoding="utf-8"?><Relationships xmlns="http://schemas.openxmlformats.org/package/2006/relationships"><Relationship Type="http://schemas.openxmlformats.org/officeDocument/2006/relationships/slide" Target="/ppt/slides/slide13.xml" Id="R56f11d6a063848bb" /><Relationship Type="http://schemas.openxmlformats.org/officeDocument/2006/relationships/notesMaster" Target="/ppt/notesMasters/notesMaster1.xml" Id="Rbfab5a2ac7fc4541" /></Relationships>
</file>

<file path=ppt/notesSlides/_rels/notesSlide14.xml.rels>&#65279;<?xml version="1.0" encoding="utf-8"?><Relationships xmlns="http://schemas.openxmlformats.org/package/2006/relationships"><Relationship Type="http://schemas.openxmlformats.org/officeDocument/2006/relationships/slide" Target="/ppt/slides/slide14.xml" Id="Rc79f3f3118c94323" /><Relationship Type="http://schemas.openxmlformats.org/officeDocument/2006/relationships/notesMaster" Target="/ppt/notesMasters/notesMaster1.xml" Id="R863071badf9447ff" /></Relationships>
</file>

<file path=ppt/notesSlides/_rels/notesSlide15.xml.rels>&#65279;<?xml version="1.0" encoding="utf-8"?><Relationships xmlns="http://schemas.openxmlformats.org/package/2006/relationships"><Relationship Type="http://schemas.openxmlformats.org/officeDocument/2006/relationships/slide" Target="/ppt/slides/slide15.xml" Id="R7a392abda2734265" /><Relationship Type="http://schemas.openxmlformats.org/officeDocument/2006/relationships/notesMaster" Target="/ppt/notesMasters/notesMaster1.xml" Id="R81a63672693d4251" /></Relationships>
</file>

<file path=ppt/notesSlides/_rels/notesSlide16.xml.rels>&#65279;<?xml version="1.0" encoding="utf-8"?><Relationships xmlns="http://schemas.openxmlformats.org/package/2006/relationships"><Relationship Type="http://schemas.openxmlformats.org/officeDocument/2006/relationships/slide" Target="/ppt/slides/slide16.xml" Id="R9c578d47946c450d" /><Relationship Type="http://schemas.openxmlformats.org/officeDocument/2006/relationships/notesMaster" Target="/ppt/notesMasters/notesMaster1.xml" Id="Refc6d11112744397" /></Relationships>
</file>

<file path=ppt/notesSlides/_rels/notesSlide17.xml.rels>&#65279;<?xml version="1.0" encoding="utf-8"?><Relationships xmlns="http://schemas.openxmlformats.org/package/2006/relationships"><Relationship Type="http://schemas.openxmlformats.org/officeDocument/2006/relationships/slide" Target="/ppt/slides/slide17.xml" Id="R83bbb02bfb2f412f" /><Relationship Type="http://schemas.openxmlformats.org/officeDocument/2006/relationships/notesMaster" Target="/ppt/notesMasters/notesMaster1.xml" Id="Rd79d57d3abda4c5b" /></Relationships>
</file>

<file path=ppt/notesSlides/_rels/notesSlide18.xml.rels>&#65279;<?xml version="1.0" encoding="utf-8"?><Relationships xmlns="http://schemas.openxmlformats.org/package/2006/relationships"><Relationship Type="http://schemas.openxmlformats.org/officeDocument/2006/relationships/slide" Target="/ppt/slides/slide18.xml" Id="Rafd75cba44e94a64" /><Relationship Type="http://schemas.openxmlformats.org/officeDocument/2006/relationships/notesMaster" Target="/ppt/notesMasters/notesMaster1.xml" Id="Racdae384db5f411f" /></Relationships>
</file>

<file path=ppt/notesSlides/_rels/notesSlide19.xml.rels>&#65279;<?xml version="1.0" encoding="utf-8"?><Relationships xmlns="http://schemas.openxmlformats.org/package/2006/relationships"><Relationship Type="http://schemas.openxmlformats.org/officeDocument/2006/relationships/slide" Target="/ppt/slides/slide19.xml" Id="R52bbf2cb16fb4b0e" /><Relationship Type="http://schemas.openxmlformats.org/officeDocument/2006/relationships/notesMaster" Target="/ppt/notesMasters/notesMaster1.xml" Id="R13f60a0607654f4e" /></Relationships>
</file>

<file path=ppt/notesSlides/_rels/notesSlide20.xml.rels>&#65279;<?xml version="1.0" encoding="utf-8"?><Relationships xmlns="http://schemas.openxmlformats.org/package/2006/relationships"><Relationship Type="http://schemas.openxmlformats.org/officeDocument/2006/relationships/slide" Target="/ppt/slides/slide20.xml" Id="R789effd42fbe4762" /><Relationship Type="http://schemas.openxmlformats.org/officeDocument/2006/relationships/notesMaster" Target="/ppt/notesMasters/notesMaster1.xml" Id="Rc58710c2d3ad4b36" /></Relationships>
</file>

<file path=ppt/notesSlides/_rels/notesSlide21.xml.rels>&#65279;<?xml version="1.0" encoding="utf-8"?><Relationships xmlns="http://schemas.openxmlformats.org/package/2006/relationships"><Relationship Type="http://schemas.openxmlformats.org/officeDocument/2006/relationships/slide" Target="/ppt/slides/slide21.xml" Id="R578db7b4c7ec4d86" /><Relationship Type="http://schemas.openxmlformats.org/officeDocument/2006/relationships/notesMaster" Target="/ppt/notesMasters/notesMaster1.xml" Id="Rd5d9156f59184ad3" /></Relationships>
</file>

<file path=ppt/notesSlides/_rels/notesSlide22.xml.rels>&#65279;<?xml version="1.0" encoding="utf-8"?><Relationships xmlns="http://schemas.openxmlformats.org/package/2006/relationships"><Relationship Type="http://schemas.openxmlformats.org/officeDocument/2006/relationships/slide" Target="/ppt/slides/slide22.xml" Id="Rdfad284323854600" /><Relationship Type="http://schemas.openxmlformats.org/officeDocument/2006/relationships/notesMaster" Target="/ppt/notesMasters/notesMaster1.xml" Id="Rd7acb152411c46e3" /></Relationships>
</file>

<file path=ppt/notesSlides/_rels/notesSlide23.xml.rels>&#65279;<?xml version="1.0" encoding="utf-8"?><Relationships xmlns="http://schemas.openxmlformats.org/package/2006/relationships"><Relationship Type="http://schemas.openxmlformats.org/officeDocument/2006/relationships/slide" Target="/ppt/slides/slide23.xml" Id="R4ebb04dcaa69442c" /><Relationship Type="http://schemas.openxmlformats.org/officeDocument/2006/relationships/notesMaster" Target="/ppt/notesMasters/notesMaster1.xml" Id="R55cb2eac41d24ba5" /></Relationships>
</file>

<file path=ppt/notesSlides/_rels/notesSlide24.xml.rels>&#65279;<?xml version="1.0" encoding="utf-8"?><Relationships xmlns="http://schemas.openxmlformats.org/package/2006/relationships"><Relationship Type="http://schemas.openxmlformats.org/officeDocument/2006/relationships/slide" Target="/ppt/slides/slide24.xml" Id="R76a50a9a0ce34bc1" /><Relationship Type="http://schemas.openxmlformats.org/officeDocument/2006/relationships/notesMaster" Target="/ppt/notesMasters/notesMaster1.xml" Id="R9352366083cd49c8" /></Relationships>
</file>

<file path=ppt/notesSlides/_rels/notesSlide25.xml.rels>&#65279;<?xml version="1.0" encoding="utf-8"?><Relationships xmlns="http://schemas.openxmlformats.org/package/2006/relationships"><Relationship Type="http://schemas.openxmlformats.org/officeDocument/2006/relationships/slide" Target="/ppt/slides/slide25.xml" Id="Re556f14009994252" /><Relationship Type="http://schemas.openxmlformats.org/officeDocument/2006/relationships/notesMaster" Target="/ppt/notesMasters/notesMaster1.xml" Id="R330444d8a6f746a0" /></Relationships>
</file>

<file path=ppt/notesSlides/_rels/notesSlide26.xml.rels>&#65279;<?xml version="1.0" encoding="utf-8"?><Relationships xmlns="http://schemas.openxmlformats.org/package/2006/relationships"><Relationship Type="http://schemas.openxmlformats.org/officeDocument/2006/relationships/slide" Target="/ppt/slides/slide26.xml" Id="Re31d5edbaabe4bcc" /><Relationship Type="http://schemas.openxmlformats.org/officeDocument/2006/relationships/notesMaster" Target="/ppt/notesMasters/notesMaster1.xml" Id="R0ae429908fb740b2" /></Relationships>
</file>

<file path=ppt/notesSlides/_rels/notesSlide27.xml.rels>&#65279;<?xml version="1.0" encoding="utf-8"?><Relationships xmlns="http://schemas.openxmlformats.org/package/2006/relationships"><Relationship Type="http://schemas.openxmlformats.org/officeDocument/2006/relationships/slide" Target="/ppt/slides/slide27.xml" Id="Rd08c35fe58044d36" /><Relationship Type="http://schemas.openxmlformats.org/officeDocument/2006/relationships/notesMaster" Target="/ppt/notesMasters/notesMaster1.xml" Id="Rdf3d6c44c81248cc" /></Relationships>
</file>

<file path=ppt/notesSlides/_rels/notesSlide28.xml.rels>&#65279;<?xml version="1.0" encoding="utf-8"?><Relationships xmlns="http://schemas.openxmlformats.org/package/2006/relationships"><Relationship Type="http://schemas.openxmlformats.org/officeDocument/2006/relationships/slide" Target="/ppt/slides/slide28.xml" Id="R7145a04a95634a2b" /><Relationship Type="http://schemas.openxmlformats.org/officeDocument/2006/relationships/notesMaster" Target="/ppt/notesMasters/notesMaster1.xml" Id="R8a6e8c7557c24dd4" /></Relationships>
</file>

<file path=ppt/notesSlides/_rels/notesSlide29.xml.rels>&#65279;<?xml version="1.0" encoding="utf-8"?><Relationships xmlns="http://schemas.openxmlformats.org/package/2006/relationships"><Relationship Type="http://schemas.openxmlformats.org/officeDocument/2006/relationships/slide" Target="/ppt/slides/slide29.xml" Id="R6ad7bd0e0e4f4643" /><Relationship Type="http://schemas.openxmlformats.org/officeDocument/2006/relationships/notesMaster" Target="/ppt/notesMasters/notesMaster1.xml" Id="R8c7a22ffb7d14147" /></Relationships>
</file>

<file path=ppt/notesSlides/_rels/notesSlide30.xml.rels>&#65279;<?xml version="1.0" encoding="utf-8"?><Relationships xmlns="http://schemas.openxmlformats.org/package/2006/relationships"><Relationship Type="http://schemas.openxmlformats.org/officeDocument/2006/relationships/slide" Target="/ppt/slides/slide30.xml" Id="R99451c22023e47cd" /><Relationship Type="http://schemas.openxmlformats.org/officeDocument/2006/relationships/notesMaster" Target="/ppt/notesMasters/notesMaster1.xml" Id="R4026c5078f594c98" /></Relationships>
</file>

<file path=ppt/notesSlides/_rels/notesSlide31.xml.rels>&#65279;<?xml version="1.0" encoding="utf-8"?><Relationships xmlns="http://schemas.openxmlformats.org/package/2006/relationships"><Relationship Type="http://schemas.openxmlformats.org/officeDocument/2006/relationships/slide" Target="/ppt/slides/slide31.xml" Id="R151b9e66f13540db" /><Relationship Type="http://schemas.openxmlformats.org/officeDocument/2006/relationships/notesMaster" Target="/ppt/notesMasters/notesMaster1.xml" Id="R6d3b091713024603" /></Relationships>
</file>

<file path=ppt/notesSlides/_rels/notesSlide32.xml.rels>&#65279;<?xml version="1.0" encoding="utf-8"?><Relationships xmlns="http://schemas.openxmlformats.org/package/2006/relationships"><Relationship Type="http://schemas.openxmlformats.org/officeDocument/2006/relationships/slide" Target="/ppt/slides/slide32.xml" Id="R252e3451afc042e7" /><Relationship Type="http://schemas.openxmlformats.org/officeDocument/2006/relationships/notesMaster" Target="/ppt/notesMasters/notesMaster1.xml" Id="R53b1eb98aeb2485c" /></Relationships>
</file>

<file path=ppt/notesSlides/_rels/notesSlide33.xml.rels>&#65279;<?xml version="1.0" encoding="utf-8"?><Relationships xmlns="http://schemas.openxmlformats.org/package/2006/relationships"><Relationship Type="http://schemas.openxmlformats.org/officeDocument/2006/relationships/slide" Target="/ppt/slides/slide33.xml" Id="R6439da05a930445a" /><Relationship Type="http://schemas.openxmlformats.org/officeDocument/2006/relationships/notesMaster" Target="/ppt/notesMasters/notesMaster1.xml" Id="Rccf87ee9a8d9416e" /></Relationships>
</file>

<file path=ppt/notesSlides/_rels/notesSlide34.xml.rels>&#65279;<?xml version="1.0" encoding="utf-8"?><Relationships xmlns="http://schemas.openxmlformats.org/package/2006/relationships"><Relationship Type="http://schemas.openxmlformats.org/officeDocument/2006/relationships/slide" Target="/ppt/slides/slide34.xml" Id="R644971d30ce54b5b" /><Relationship Type="http://schemas.openxmlformats.org/officeDocument/2006/relationships/notesMaster" Target="/ppt/notesMasters/notesMaster1.xml" Id="R2f9a407ff3974614" /></Relationships>
</file>

<file path=ppt/notesSlides/_rels/notesSlide35.xml.rels>&#65279;<?xml version="1.0" encoding="utf-8"?><Relationships xmlns="http://schemas.openxmlformats.org/package/2006/relationships"><Relationship Type="http://schemas.openxmlformats.org/officeDocument/2006/relationships/slide" Target="/ppt/slides/slide35.xml" Id="R8a29ce7cc7e74cc8" /><Relationship Type="http://schemas.openxmlformats.org/officeDocument/2006/relationships/notesMaster" Target="/ppt/notesMasters/notesMaster1.xml" Id="R024b8111b6a74d9f" /></Relationships>
</file>

<file path=ppt/notesSlides/_rels/notesSlide36.xml.rels>&#65279;<?xml version="1.0" encoding="utf-8"?><Relationships xmlns="http://schemas.openxmlformats.org/package/2006/relationships"><Relationship Type="http://schemas.openxmlformats.org/officeDocument/2006/relationships/slide" Target="/ppt/slides/slide36.xml" Id="R243edc230d464771" /><Relationship Type="http://schemas.openxmlformats.org/officeDocument/2006/relationships/notesMaster" Target="/ppt/notesMasters/notesMaster1.xml" Id="Rd134133c01234124" /></Relationships>
</file>

<file path=ppt/notesSlides/_rels/notesSlide37.xml.rels>&#65279;<?xml version="1.0" encoding="utf-8"?><Relationships xmlns="http://schemas.openxmlformats.org/package/2006/relationships"><Relationship Type="http://schemas.openxmlformats.org/officeDocument/2006/relationships/slide" Target="/ppt/slides/slide37.xml" Id="R8c217451485a4657" /><Relationship Type="http://schemas.openxmlformats.org/officeDocument/2006/relationships/notesMaster" Target="/ppt/notesMasters/notesMaster1.xml" Id="R0766b2229f72425d" /></Relationships>
</file>

<file path=ppt/notesSlides/_rels/notesSlide38.xml.rels>&#65279;<?xml version="1.0" encoding="utf-8"?><Relationships xmlns="http://schemas.openxmlformats.org/package/2006/relationships"><Relationship Type="http://schemas.openxmlformats.org/officeDocument/2006/relationships/slide" Target="/ppt/slides/slide38.xml" Id="R1c4fbb398ad741ba" /><Relationship Type="http://schemas.openxmlformats.org/officeDocument/2006/relationships/notesMaster" Target="/ppt/notesMasters/notesMaster1.xml" Id="R78ee254bbcd74062" /></Relationships>
</file>

<file path=ppt/notesSlides/_rels/notesSlide39.xml.rels>&#65279;<?xml version="1.0" encoding="utf-8"?><Relationships xmlns="http://schemas.openxmlformats.org/package/2006/relationships"><Relationship Type="http://schemas.openxmlformats.org/officeDocument/2006/relationships/slide" Target="/ppt/slides/slide39.xml" Id="R9dac0bb56839474d" /><Relationship Type="http://schemas.openxmlformats.org/officeDocument/2006/relationships/notesMaster" Target="/ppt/notesMasters/notesMaster1.xml" Id="R374075b7e5674d81" /></Relationships>
</file>

<file path=ppt/notesSlides/_rels/notesSlide40.xml.rels>&#65279;<?xml version="1.0" encoding="utf-8"?><Relationships xmlns="http://schemas.openxmlformats.org/package/2006/relationships"><Relationship Type="http://schemas.openxmlformats.org/officeDocument/2006/relationships/slide" Target="/ppt/slides/slide40.xml" Id="Rcb3a004e96054198" /><Relationship Type="http://schemas.openxmlformats.org/officeDocument/2006/relationships/notesMaster" Target="/ppt/notesMasters/notesMaster1.xml" Id="Rf3a6fe401f694186" /></Relationships>
</file>

<file path=ppt/notesSlides/_rels/notesSlide41.xml.rels>&#65279;<?xml version="1.0" encoding="utf-8"?><Relationships xmlns="http://schemas.openxmlformats.org/package/2006/relationships"><Relationship Type="http://schemas.openxmlformats.org/officeDocument/2006/relationships/slide" Target="/ppt/slides/slide41.xml" Id="R75c8a210b17d4571" /><Relationship Type="http://schemas.openxmlformats.org/officeDocument/2006/relationships/notesMaster" Target="/ppt/notesMasters/notesMaster1.xml" Id="Rb2e283af9d2f4ac8" /></Relationships>
</file>

<file path=ppt/notesSlides/_rels/notesSlide42.xml.rels>&#65279;<?xml version="1.0" encoding="utf-8"?><Relationships xmlns="http://schemas.openxmlformats.org/package/2006/relationships"><Relationship Type="http://schemas.openxmlformats.org/officeDocument/2006/relationships/slide" Target="/ppt/slides/slide42.xml" Id="R135d34a91c8b4cfa" /><Relationship Type="http://schemas.openxmlformats.org/officeDocument/2006/relationships/notesMaster" Target="/ppt/notesMasters/notesMaster1.xml" Id="R7d5622d0f4714468" /></Relationships>
</file>

<file path=ppt/notesSlides/_rels/notesSlide43.xml.rels>&#65279;<?xml version="1.0" encoding="utf-8"?><Relationships xmlns="http://schemas.openxmlformats.org/package/2006/relationships"><Relationship Type="http://schemas.openxmlformats.org/officeDocument/2006/relationships/slide" Target="/ppt/slides/slide43.xml" Id="R7ca08e5b09564c35" /><Relationship Type="http://schemas.openxmlformats.org/officeDocument/2006/relationships/notesMaster" Target="/ppt/notesMasters/notesMaster1.xml" Id="Rfce495ead9854d00" /></Relationships>
</file>

<file path=ppt/notesSlides/_rels/notesSlide44.xml.rels>&#65279;<?xml version="1.0" encoding="utf-8"?><Relationships xmlns="http://schemas.openxmlformats.org/package/2006/relationships"><Relationship Type="http://schemas.openxmlformats.org/officeDocument/2006/relationships/slide" Target="/ppt/slides/slide44.xml" Id="R7978684bcc854985" /><Relationship Type="http://schemas.openxmlformats.org/officeDocument/2006/relationships/notesMaster" Target="/ppt/notesMasters/notesMaster1.xml" Id="R86484329f5644cbd" /></Relationships>
</file>

<file path=ppt/notesSlides/_rels/notesSlide45.xml.rels>&#65279;<?xml version="1.0" encoding="utf-8"?><Relationships xmlns="http://schemas.openxmlformats.org/package/2006/relationships"><Relationship Type="http://schemas.openxmlformats.org/officeDocument/2006/relationships/slide" Target="/ppt/slides/slide45.xml" Id="Rf38e872d9f934078" /><Relationship Type="http://schemas.openxmlformats.org/officeDocument/2006/relationships/notesMaster" Target="/ppt/notesMasters/notesMaster1.xml" Id="R3da525b2d5134a18" /></Relationships>
</file>

<file path=ppt/notesSlides/_rels/notesSlide46.xml.rels>&#65279;<?xml version="1.0" encoding="utf-8"?><Relationships xmlns="http://schemas.openxmlformats.org/package/2006/relationships"><Relationship Type="http://schemas.openxmlformats.org/officeDocument/2006/relationships/slide" Target="/ppt/slides/slide46.xml" Id="R8857ffdc91334e69" /><Relationship Type="http://schemas.openxmlformats.org/officeDocument/2006/relationships/notesMaster" Target="/ppt/notesMasters/notesMaster1.xml" Id="R44d56de138e84eb4" /></Relationships>
</file>

<file path=ppt/notesSlides/_rels/notesSlide47.xml.rels>&#65279;<?xml version="1.0" encoding="utf-8"?><Relationships xmlns="http://schemas.openxmlformats.org/package/2006/relationships"><Relationship Type="http://schemas.openxmlformats.org/officeDocument/2006/relationships/slide" Target="/ppt/slides/slide47.xml" Id="Rcfaaa76935904bc2" /><Relationship Type="http://schemas.openxmlformats.org/officeDocument/2006/relationships/notesMaster" Target="/ppt/notesMasters/notesMaster1.xml" Id="Rbd5315e14dce4ba7" /></Relationships>
</file>

<file path=ppt/notesSlides/_rels/notesSlide48.xml.rels>&#65279;<?xml version="1.0" encoding="utf-8"?><Relationships xmlns="http://schemas.openxmlformats.org/package/2006/relationships"><Relationship Type="http://schemas.openxmlformats.org/officeDocument/2006/relationships/slide" Target="/ppt/slides/slide48.xml" Id="Rd930222e9e844c50" /><Relationship Type="http://schemas.openxmlformats.org/officeDocument/2006/relationships/notesMaster" Target="/ppt/notesMasters/notesMaster1.xml" Id="R7dfbb4a390784a3b" /></Relationships>
</file>

<file path=ppt/notesSlides/_rels/notesSlide49.xml.rels>&#65279;<?xml version="1.0" encoding="utf-8"?><Relationships xmlns="http://schemas.openxmlformats.org/package/2006/relationships"><Relationship Type="http://schemas.openxmlformats.org/officeDocument/2006/relationships/slide" Target="/ppt/slides/slide49.xml" Id="R31d93f7d81474c3a" /><Relationship Type="http://schemas.openxmlformats.org/officeDocument/2006/relationships/notesMaster" Target="/ppt/notesMasters/notesMaster1.xml" Id="Ree38dbfab4774ceb" /></Relationships>
</file>

<file path=ppt/notesSlides/_rels/notesSlide50.xml.rels>&#65279;<?xml version="1.0" encoding="utf-8"?><Relationships xmlns="http://schemas.openxmlformats.org/package/2006/relationships"><Relationship Type="http://schemas.openxmlformats.org/officeDocument/2006/relationships/slide" Target="/ppt/slides/slide50.xml" Id="Rbdfa84ebe48149e9" /><Relationship Type="http://schemas.openxmlformats.org/officeDocument/2006/relationships/notesMaster" Target="/ppt/notesMasters/notesMaster1.xml" Id="Rf2a6171256004d17" /></Relationships>
</file>

<file path=ppt/notesSlides/_rels/notesSlide51.xml.rels>&#65279;<?xml version="1.0" encoding="utf-8"?><Relationships xmlns="http://schemas.openxmlformats.org/package/2006/relationships"><Relationship Type="http://schemas.openxmlformats.org/officeDocument/2006/relationships/slide" Target="/ppt/slides/slide51.xml" Id="Raa97e44e5cc741a3" /><Relationship Type="http://schemas.openxmlformats.org/officeDocument/2006/relationships/notesMaster" Target="/ppt/notesMasters/notesMaster1.xml" Id="Rbd564125d4e04816" /></Relationships>
</file>

<file path=ppt/notesSlides/_rels/notesSlide52.xml.rels>&#65279;<?xml version="1.0" encoding="utf-8"?><Relationships xmlns="http://schemas.openxmlformats.org/package/2006/relationships"><Relationship Type="http://schemas.openxmlformats.org/officeDocument/2006/relationships/slide" Target="/ppt/slides/slide52.xml" Id="Redfeb5eb80664253" /><Relationship Type="http://schemas.openxmlformats.org/officeDocument/2006/relationships/notesMaster" Target="/ppt/notesMasters/notesMaster1.xml" Id="R181b2a3c3aaa4929" /></Relationships>
</file>

<file path=ppt/notesSlides/_rels/notesSlide53.xml.rels>&#65279;<?xml version="1.0" encoding="utf-8"?><Relationships xmlns="http://schemas.openxmlformats.org/package/2006/relationships"><Relationship Type="http://schemas.openxmlformats.org/officeDocument/2006/relationships/slide" Target="/ppt/slides/slide53.xml" Id="R684b881077fb439f" /><Relationship Type="http://schemas.openxmlformats.org/officeDocument/2006/relationships/notesMaster" Target="/ppt/notesMasters/notesMaster1.xml" Id="Rdb3c3a5e74d142c8" /></Relationships>
</file>

<file path=ppt/notesSlides/_rels/notesSlide54.xml.rels>&#65279;<?xml version="1.0" encoding="utf-8"?><Relationships xmlns="http://schemas.openxmlformats.org/package/2006/relationships"><Relationship Type="http://schemas.openxmlformats.org/officeDocument/2006/relationships/slide" Target="/ppt/slides/slide54.xml" Id="R54e2d2160f3f4de8" /><Relationship Type="http://schemas.openxmlformats.org/officeDocument/2006/relationships/notesMaster" Target="/ppt/notesMasters/notesMaster1.xml" Id="R1768004d6e744ae3" /></Relationships>
</file>

<file path=ppt/notesSlides/_rels/notesSlide55.xml.rels>&#65279;<?xml version="1.0" encoding="utf-8"?><Relationships xmlns="http://schemas.openxmlformats.org/package/2006/relationships"><Relationship Type="http://schemas.openxmlformats.org/officeDocument/2006/relationships/slide" Target="/ppt/slides/slide55.xml" Id="Raa8044f7510a4546" /><Relationship Type="http://schemas.openxmlformats.org/officeDocument/2006/relationships/notesMaster" Target="/ppt/notesMasters/notesMaster1.xml" Id="Rbedf3b71637a46a5" /></Relationships>
</file>

<file path=ppt/notesSlides/_rels/notesSlide56.xml.rels>&#65279;<?xml version="1.0" encoding="utf-8"?><Relationships xmlns="http://schemas.openxmlformats.org/package/2006/relationships"><Relationship Type="http://schemas.openxmlformats.org/officeDocument/2006/relationships/slide" Target="/ppt/slides/slide56.xml" Id="R03b55e8d4d154601" /><Relationship Type="http://schemas.openxmlformats.org/officeDocument/2006/relationships/notesMaster" Target="/ppt/notesMasters/notesMaster1.xml" Id="R4fffab14b9474390" /></Relationships>
</file>

<file path=ppt/notesSlides/_rels/notesSlide57.xml.rels>&#65279;<?xml version="1.0" encoding="utf-8"?><Relationships xmlns="http://schemas.openxmlformats.org/package/2006/relationships"><Relationship Type="http://schemas.openxmlformats.org/officeDocument/2006/relationships/slide" Target="/ppt/slides/slide57.xml" Id="Rd6eddd8e65f84e67" /><Relationship Type="http://schemas.openxmlformats.org/officeDocument/2006/relationships/notesMaster" Target="/ppt/notesMasters/notesMaster1.xml" Id="R5a3cefe845224d17" /></Relationships>
</file>

<file path=ppt/notesSlides/_rels/notesSlide58.xml.rels>&#65279;<?xml version="1.0" encoding="utf-8"?><Relationships xmlns="http://schemas.openxmlformats.org/package/2006/relationships"><Relationship Type="http://schemas.openxmlformats.org/officeDocument/2006/relationships/slide" Target="/ppt/slides/slide58.xml" Id="R2ac8a836e4b34f79" /><Relationship Type="http://schemas.openxmlformats.org/officeDocument/2006/relationships/notesMaster" Target="/ppt/notesMasters/notesMaster1.xml" Id="Rb5ae23ec889d46d7" /></Relationships>
</file>

<file path=ppt/notesSlides/_rels/notesSlide59.xml.rels>&#65279;<?xml version="1.0" encoding="utf-8"?><Relationships xmlns="http://schemas.openxmlformats.org/package/2006/relationships"><Relationship Type="http://schemas.openxmlformats.org/officeDocument/2006/relationships/slide" Target="/ppt/slides/slide59.xml" Id="Rf833b24ac07e484e" /><Relationship Type="http://schemas.openxmlformats.org/officeDocument/2006/relationships/notesMaster" Target="/ppt/notesMasters/notesMaster1.xml" Id="R517658cec90c4a64" /></Relationships>
</file>

<file path=ppt/notesSlides/notesSlide1.xml><?xml version="1.0" encoding="utf-8"?>
<p:notes xmlns:p="http://schemas.openxmlformats.org/presentationml/2006/main">
  <p:cSld>
    <p:spTree>
      <p:nvGrpSpPr>
        <p:cNvPr id="1" name=""/>
        <p:cNvGrpSpPr/>
        <p:nvPr/>
      </p:nvGrpSpPr>
      <p:grpSpPr>
        <a:xfrm xmlns:a="http://schemas.openxmlformats.org/drawingml/2006/main"/>
      </p:grpSpPr>
      <p:sp>
        <p:nvSpPr>
          <p:cNvPr id="2" name="Slide Image Placeholder 1"/>
          <p:cNvSpPr>
            <a:spLocks xmlns:a="http://schemas.openxmlformats.org/drawingml/2006/main" noGrp="1"/>
          </p:cNvSpPr>
          <p:nvPr>
            <p:ph type="sldImg" idx="0"/>
          </p:nvPr>
        </p:nvSpPr>
        <p:spPr/>
      </p:sp>
      <p:sp>
        <p:nvSpPr>
          <p:cNvPr id="3" name="Notes Placeholder 2"/>
          <p:cNvSpPr>
            <a:spLocks xmlns:a="http://schemas.openxmlformats.org/drawingml/2006/main" noGrp="1"/>
          </p:cNvSpPr>
          <p:nvPr>
            <p:ph type="body" idx="1"/>
          </p:nvPr>
        </p:nvSpPr>
        <p:spPr/>
        <p:txBody>
          <a:bodyPr xmlns:a="http://schemas.openxmlformats.org/drawingml/2006/main"/>
          <a:lstStyle xmlns:a="http://schemas.openxmlformats.org/drawingml/2006/main"/>
          <a:p xmlns:a="http://schemas.openxmlformats.org/drawingml/2006/main">
            <a:r>
              <a:t>[Sources]</a:t>
            </a:r>
          </a:p>
          <a:p xmlns:a="http://schemas.openxmlformats.org/drawingml/2006/main">
            <a:r>
              <a:t>- Chinese: Chinese Union Version (traditional), public domain; presentation styling follows the user-approved bilingual sample.</a:t>
            </a:r>
          </a:p>
          <a:p xmlns:a="http://schemas.openxmlformats.org/drawingml/2006/main">
            <a:r>
              <a:t>- English: King James Version, public domain.</a:t>
            </a:r>
          </a:p>
          <a:p xmlns:a="http://schemas.openxmlformats.org/drawingml/2006/main">
            <a:r>
              <a:t>- https://ebible.org/bible/details.php?id=cmn-cu89t</a:t>
            </a:r>
          </a:p>
          <a:p xmlns:a="http://schemas.openxmlformats.org/drawingml/2006/main">
            <a:r>
              <a:t>- https://ebible.org/eng-kjv/</a:t>
            </a:r>
          </a:p>
          <a:p xmlns:a="http://schemas.openxmlformats.org/drawingml/2006/main">
            <a:r>
              <a:t>[/Sources]</a:t>
            </a:r>
          </a:p>
        </p:txBody>
      </p:sp>
      <p:sp>
        <p:nvSpPr>
          <p:cNvPr id="4" name="Slide Number Placeholder 3"/>
          <p:cNvSpPr>
            <a:spLocks xmlns:a="http://schemas.openxmlformats.org/drawingml/2006/main" noGrp="1"/>
          </p:cNvSpPr>
          <p:nvPr>
            <p:ph type="sldNum" idx="5"/>
          </p:nvPr>
        </p:nvSpPr>
        <p:spPr/>
        <p:txBody>
          <a:bodyPr xmlns:a="http://schemas.openxmlformats.org/drawingml/2006/main"/>
          <a:lstStyle xmlns:a="http://schemas.openxmlformats.org/drawingml/2006/main"/>
          <a:p xmlns:a="http://schemas.openxmlformats.org/drawingml/2006/main"/>
        </p:txBody>
      </p:sp>
    </p:spTree>
  </p:cSld>
  <p:clrMapOvr>
    <a:masterClrMapping xmlns:a="http://schemas.openxmlformats.org/drawingml/2006/main"/>
  </p:clrMapOvr>
</p:notes>
</file>

<file path=ppt/notesSlides/notesSlide2.xml><?xml version="1.0" encoding="utf-8"?>
<p:notes xmlns:p="http://schemas.openxmlformats.org/presentationml/2006/main">
  <p:cSld>
    <p:spTree>
      <p:nvGrpSpPr>
        <p:cNvPr id="1" name=""/>
        <p:cNvGrpSpPr/>
        <p:nvPr/>
      </p:nvGrpSpPr>
      <p:grpSpPr>
        <a:xfrm xmlns:a="http://schemas.openxmlformats.org/drawingml/2006/main"/>
      </p:grpSpPr>
      <p:sp>
        <p:nvSpPr>
          <p:cNvPr id="2" name="Slide Image Placeholder 1"/>
          <p:cNvSpPr>
            <a:spLocks xmlns:a="http://schemas.openxmlformats.org/drawingml/2006/main" noGrp="1"/>
          </p:cNvSpPr>
          <p:nvPr>
            <p:ph type="sldImg" idx="0"/>
          </p:nvPr>
        </p:nvSpPr>
        <p:spPr/>
      </p:sp>
      <p:sp>
        <p:nvSpPr>
          <p:cNvPr id="3" name="Notes Placeholder 2"/>
          <p:cNvSpPr>
            <a:spLocks xmlns:a="http://schemas.openxmlformats.org/drawingml/2006/main" noGrp="1"/>
          </p:cNvSpPr>
          <p:nvPr>
            <p:ph type="body" idx="1"/>
          </p:nvPr>
        </p:nvSpPr>
        <p:spPr/>
        <p:txBody>
          <a:bodyPr xmlns:a="http://schemas.openxmlformats.org/drawingml/2006/main"/>
          <a:lstStyle xmlns:a="http://schemas.openxmlformats.org/drawingml/2006/main"/>
          <a:p xmlns:a="http://schemas.openxmlformats.org/drawingml/2006/main">
            <a:r>
              <a:t>[Sources]</a:t>
            </a:r>
          </a:p>
          <a:p xmlns:a="http://schemas.openxmlformats.org/drawingml/2006/main">
            <a:r>
              <a:t>- Chinese: Chinese Union Version (traditional), public domain; presentation styling follows the user-approved bilingual sample.</a:t>
            </a:r>
          </a:p>
          <a:p xmlns:a="http://schemas.openxmlformats.org/drawingml/2006/main">
            <a:r>
              <a:t>- English: King James Version, public domain.</a:t>
            </a:r>
          </a:p>
          <a:p xmlns:a="http://schemas.openxmlformats.org/drawingml/2006/main">
            <a:r>
              <a:t>- https://ebible.org/bible/details.php?id=cmn-cu89t</a:t>
            </a:r>
          </a:p>
          <a:p xmlns:a="http://schemas.openxmlformats.org/drawingml/2006/main">
            <a:r>
              <a:t>- https://ebible.org/eng-kjv/</a:t>
            </a:r>
          </a:p>
          <a:p xmlns:a="http://schemas.openxmlformats.org/drawingml/2006/main">
            <a:r>
              <a:t>[/Sources]</a:t>
            </a:r>
          </a:p>
        </p:txBody>
      </p:sp>
      <p:sp>
        <p:nvSpPr>
          <p:cNvPr id="4" name="Slide Number Placeholder 3"/>
          <p:cNvSpPr>
            <a:spLocks xmlns:a="http://schemas.openxmlformats.org/drawingml/2006/main" noGrp="1"/>
          </p:cNvSpPr>
          <p:nvPr>
            <p:ph type="sldNum" idx="5"/>
          </p:nvPr>
        </p:nvSpPr>
        <p:spPr/>
        <p:txBody>
          <a:bodyPr xmlns:a="http://schemas.openxmlformats.org/drawingml/2006/main"/>
          <a:lstStyle xmlns:a="http://schemas.openxmlformats.org/drawingml/2006/main"/>
          <a:p xmlns:a="http://schemas.openxmlformats.org/drawingml/2006/main"/>
        </p:txBody>
      </p:sp>
    </p:spTree>
  </p:cSld>
  <p:clrMapOvr>
    <a:masterClrMapping xmlns:a="http://schemas.openxmlformats.org/drawingml/2006/main"/>
  </p:clrMapOvr>
</p:notes>
</file>

<file path=ppt/notesSlides/notesSlide3.xml><?xml version="1.0" encoding="utf-8"?>
<p:notes xmlns:p="http://schemas.openxmlformats.org/presentationml/2006/main">
  <p:cSld>
    <p:spTree>
      <p:nvGrpSpPr>
        <p:cNvPr id="1" name=""/>
        <p:cNvGrpSpPr/>
        <p:nvPr/>
      </p:nvGrpSpPr>
      <p:grpSpPr>
        <a:xfrm xmlns:a="http://schemas.openxmlformats.org/drawingml/2006/main"/>
      </p:grpSpPr>
      <p:sp>
        <p:nvSpPr>
          <p:cNvPr id="2" name="Slide Image Placeholder 1"/>
          <p:cNvSpPr>
            <a:spLocks xmlns:a="http://schemas.openxmlformats.org/drawingml/2006/main" noGrp="1"/>
          </p:cNvSpPr>
          <p:nvPr>
            <p:ph type="sldImg" idx="0"/>
          </p:nvPr>
        </p:nvSpPr>
        <p:spPr/>
      </p:sp>
      <p:sp>
        <p:nvSpPr>
          <p:cNvPr id="3" name="Notes Placeholder 2"/>
          <p:cNvSpPr>
            <a:spLocks xmlns:a="http://schemas.openxmlformats.org/drawingml/2006/main" noGrp="1"/>
          </p:cNvSpPr>
          <p:nvPr>
            <p:ph type="body" idx="1"/>
          </p:nvPr>
        </p:nvSpPr>
        <p:spPr/>
        <p:txBody>
          <a:bodyPr xmlns:a="http://schemas.openxmlformats.org/drawingml/2006/main"/>
          <a:lstStyle xmlns:a="http://schemas.openxmlformats.org/drawingml/2006/main"/>
          <a:p xmlns:a="http://schemas.openxmlformats.org/drawingml/2006/main">
            <a:r>
              <a:t>[Sources]</a:t>
            </a:r>
          </a:p>
          <a:p xmlns:a="http://schemas.openxmlformats.org/drawingml/2006/main">
            <a:r>
              <a:t>- Chinese: Chinese Union Version (traditional), public domain; presentation styling follows the user-approved bilingual sample.</a:t>
            </a:r>
          </a:p>
          <a:p xmlns:a="http://schemas.openxmlformats.org/drawingml/2006/main">
            <a:r>
              <a:t>- English: King James Version, public domain.</a:t>
            </a:r>
          </a:p>
          <a:p xmlns:a="http://schemas.openxmlformats.org/drawingml/2006/main">
            <a:r>
              <a:t>- https://ebible.org/bible/details.php?id=cmn-cu89t</a:t>
            </a:r>
          </a:p>
          <a:p xmlns:a="http://schemas.openxmlformats.org/drawingml/2006/main">
            <a:r>
              <a:t>- https://ebible.org/eng-kjv/</a:t>
            </a:r>
          </a:p>
          <a:p xmlns:a="http://schemas.openxmlformats.org/drawingml/2006/main">
            <a:r>
              <a:t>[/Sources]</a:t>
            </a:r>
          </a:p>
        </p:txBody>
      </p:sp>
      <p:sp>
        <p:nvSpPr>
          <p:cNvPr id="4" name="Slide Number Placeholder 3"/>
          <p:cNvSpPr>
            <a:spLocks xmlns:a="http://schemas.openxmlformats.org/drawingml/2006/main" noGrp="1"/>
          </p:cNvSpPr>
          <p:nvPr>
            <p:ph type="sldNum" idx="5"/>
          </p:nvPr>
        </p:nvSpPr>
        <p:spPr/>
        <p:txBody>
          <a:bodyPr xmlns:a="http://schemas.openxmlformats.org/drawingml/2006/main"/>
          <a:lstStyle xmlns:a="http://schemas.openxmlformats.org/drawingml/2006/main"/>
          <a:p xmlns:a="http://schemas.openxmlformats.org/drawingml/2006/main"/>
        </p:txBody>
      </p:sp>
    </p:spTree>
  </p:cSld>
  <p:clrMapOvr>
    <a:masterClrMapping xmlns:a="http://schemas.openxmlformats.org/drawingml/2006/main"/>
  </p:clrMapOvr>
</p:notes>
</file>

<file path=ppt/notesSlides/notesSlide4.xml><?xml version="1.0" encoding="utf-8"?>
<p:notes xmlns:p="http://schemas.openxmlformats.org/presentationml/2006/main">
  <p:cSld>
    <p:spTree>
      <p:nvGrpSpPr>
        <p:cNvPr id="1" name=""/>
        <p:cNvGrpSpPr/>
        <p:nvPr/>
      </p:nvGrpSpPr>
      <p:grpSpPr>
        <a:xfrm xmlns:a="http://schemas.openxmlformats.org/drawingml/2006/main"/>
      </p:grpSpPr>
      <p:sp>
        <p:nvSpPr>
          <p:cNvPr id="2" name="Slide Image Placeholder 1"/>
          <p:cNvSpPr>
            <a:spLocks xmlns:a="http://schemas.openxmlformats.org/drawingml/2006/main" noGrp="1"/>
          </p:cNvSpPr>
          <p:nvPr>
            <p:ph type="sldImg" idx="0"/>
          </p:nvPr>
        </p:nvSpPr>
        <p:spPr/>
      </p:sp>
      <p:sp>
        <p:nvSpPr>
          <p:cNvPr id="3" name="Notes Placeholder 2"/>
          <p:cNvSpPr>
            <a:spLocks xmlns:a="http://schemas.openxmlformats.org/drawingml/2006/main" noGrp="1"/>
          </p:cNvSpPr>
          <p:nvPr>
            <p:ph type="body" idx="1"/>
          </p:nvPr>
        </p:nvSpPr>
        <p:spPr/>
        <p:txBody>
          <a:bodyPr xmlns:a="http://schemas.openxmlformats.org/drawingml/2006/main"/>
          <a:lstStyle xmlns:a="http://schemas.openxmlformats.org/drawingml/2006/main"/>
          <a:p xmlns:a="http://schemas.openxmlformats.org/drawingml/2006/main">
            <a:r>
              <a:t>[Sources]</a:t>
            </a:r>
          </a:p>
          <a:p xmlns:a="http://schemas.openxmlformats.org/drawingml/2006/main">
            <a:r>
              <a:t>- Chinese: Chinese Union Version (traditional), public domain; presentation styling follows the user-approved bilingual sample.</a:t>
            </a:r>
          </a:p>
          <a:p xmlns:a="http://schemas.openxmlformats.org/drawingml/2006/main">
            <a:r>
              <a:t>- English: King James Version, public domain.</a:t>
            </a:r>
          </a:p>
          <a:p xmlns:a="http://schemas.openxmlformats.org/drawingml/2006/main">
            <a:r>
              <a:t>- https://ebible.org/bible/details.php?id=cmn-cu89t</a:t>
            </a:r>
          </a:p>
          <a:p xmlns:a="http://schemas.openxmlformats.org/drawingml/2006/main">
            <a:r>
              <a:t>- https://ebible.org/eng-kjv/</a:t>
            </a:r>
          </a:p>
          <a:p xmlns:a="http://schemas.openxmlformats.org/drawingml/2006/main">
            <a:r>
              <a:t>[/Sources]</a:t>
            </a:r>
          </a:p>
        </p:txBody>
      </p:sp>
      <p:sp>
        <p:nvSpPr>
          <p:cNvPr id="4" name="Slide Number Placeholder 3"/>
          <p:cNvSpPr>
            <a:spLocks xmlns:a="http://schemas.openxmlformats.org/drawingml/2006/main" noGrp="1"/>
          </p:cNvSpPr>
          <p:nvPr>
            <p:ph type="sldNum" idx="5"/>
          </p:nvPr>
        </p:nvSpPr>
        <p:spPr/>
        <p:txBody>
          <a:bodyPr xmlns:a="http://schemas.openxmlformats.org/drawingml/2006/main"/>
          <a:lstStyle xmlns:a="http://schemas.openxmlformats.org/drawingml/2006/main"/>
          <a:p xmlns:a="http://schemas.openxmlformats.org/drawingml/2006/main"/>
        </p:txBody>
      </p:sp>
    </p:spTree>
  </p:cSld>
  <p:clrMapOvr>
    <a:masterClrMapping xmlns:a="http://schemas.openxmlformats.org/drawingml/2006/main"/>
  </p:clrMapOvr>
</p:notes>
</file>

<file path=ppt/notesSlides/notesSlide5.xml><?xml version="1.0" encoding="utf-8"?>
<p:notes xmlns:p="http://schemas.openxmlformats.org/presentationml/2006/main">
  <p:cSld>
    <p:spTree>
      <p:nvGrpSpPr>
        <p:cNvPr id="1" name=""/>
        <p:cNvGrpSpPr/>
        <p:nvPr/>
      </p:nvGrpSpPr>
      <p:grpSpPr>
        <a:xfrm xmlns:a="http://schemas.openxmlformats.org/drawingml/2006/main"/>
      </p:grpSpPr>
      <p:sp>
        <p:nvSpPr>
          <p:cNvPr id="2" name="Slide Image Placeholder 1"/>
          <p:cNvSpPr>
            <a:spLocks xmlns:a="http://schemas.openxmlformats.org/drawingml/2006/main" noGrp="1"/>
          </p:cNvSpPr>
          <p:nvPr>
            <p:ph type="sldImg" idx="0"/>
          </p:nvPr>
        </p:nvSpPr>
        <p:spPr/>
      </p:sp>
      <p:sp>
        <p:nvSpPr>
          <p:cNvPr id="3" name="Notes Placeholder 2"/>
          <p:cNvSpPr>
            <a:spLocks xmlns:a="http://schemas.openxmlformats.org/drawingml/2006/main" noGrp="1"/>
          </p:cNvSpPr>
          <p:nvPr>
            <p:ph type="body" idx="1"/>
          </p:nvPr>
        </p:nvSpPr>
        <p:spPr/>
        <p:txBody>
          <a:bodyPr xmlns:a="http://schemas.openxmlformats.org/drawingml/2006/main"/>
          <a:lstStyle xmlns:a="http://schemas.openxmlformats.org/drawingml/2006/main"/>
          <a:p xmlns:a="http://schemas.openxmlformats.org/drawingml/2006/main">
            <a:r>
              <a:t>[Sources]</a:t>
            </a:r>
          </a:p>
          <a:p xmlns:a="http://schemas.openxmlformats.org/drawingml/2006/main">
            <a:r>
              <a:t>- Chinese: Chinese Union Version (traditional), public domain; presentation styling follows the user-approved bilingual sample.</a:t>
            </a:r>
          </a:p>
          <a:p xmlns:a="http://schemas.openxmlformats.org/drawingml/2006/main">
            <a:r>
              <a:t>- English: King James Version, public domain.</a:t>
            </a:r>
          </a:p>
          <a:p xmlns:a="http://schemas.openxmlformats.org/drawingml/2006/main">
            <a:r>
              <a:t>- https://ebible.org/bible/details.php?id=cmn-cu89t</a:t>
            </a:r>
          </a:p>
          <a:p xmlns:a="http://schemas.openxmlformats.org/drawingml/2006/main">
            <a:r>
              <a:t>- https://ebible.org/eng-kjv/</a:t>
            </a:r>
          </a:p>
          <a:p xmlns:a="http://schemas.openxmlformats.org/drawingml/2006/main">
            <a:r>
              <a:t>[/Sources]</a:t>
            </a:r>
          </a:p>
        </p:txBody>
      </p:sp>
      <p:sp>
        <p:nvSpPr>
          <p:cNvPr id="4" name="Slide Number Placeholder 3"/>
          <p:cNvSpPr>
            <a:spLocks xmlns:a="http://schemas.openxmlformats.org/drawingml/2006/main" noGrp="1"/>
          </p:cNvSpPr>
          <p:nvPr>
            <p:ph type="sldNum" idx="5"/>
          </p:nvPr>
        </p:nvSpPr>
        <p:spPr/>
        <p:txBody>
          <a:bodyPr xmlns:a="http://schemas.openxmlformats.org/drawingml/2006/main"/>
          <a:lstStyle xmlns:a="http://schemas.openxmlformats.org/drawingml/2006/main"/>
          <a:p xmlns:a="http://schemas.openxmlformats.org/drawingml/2006/main"/>
        </p:txBody>
      </p:sp>
    </p:spTree>
  </p:cSld>
  <p:clrMapOvr>
    <a:masterClrMapping xmlns:a="http://schemas.openxmlformats.org/drawingml/2006/main"/>
  </p:clrMapOvr>
</p:notes>
</file>

<file path=ppt/notesSlides/notesSlide6.xml><?xml version="1.0" encoding="utf-8"?>
<p:notes xmlns:p="http://schemas.openxmlformats.org/presentationml/2006/main">
  <p:cSld>
    <p:spTree>
      <p:nvGrpSpPr>
        <p:cNvPr id="1" name=""/>
        <p:cNvGrpSpPr/>
        <p:nvPr/>
      </p:nvGrpSpPr>
      <p:grpSpPr>
        <a:xfrm xmlns:a="http://schemas.openxmlformats.org/drawingml/2006/main"/>
      </p:grpSpPr>
      <p:sp>
        <p:nvSpPr>
          <p:cNvPr id="2" name="Slide Image Placeholder 1"/>
          <p:cNvSpPr>
            <a:spLocks xmlns:a="http://schemas.openxmlformats.org/drawingml/2006/main" noGrp="1"/>
          </p:cNvSpPr>
          <p:nvPr>
            <p:ph type="sldImg" idx="0"/>
          </p:nvPr>
        </p:nvSpPr>
        <p:spPr/>
      </p:sp>
      <p:sp>
        <p:nvSpPr>
          <p:cNvPr id="3" name="Notes Placeholder 2"/>
          <p:cNvSpPr>
            <a:spLocks xmlns:a="http://schemas.openxmlformats.org/drawingml/2006/main" noGrp="1"/>
          </p:cNvSpPr>
          <p:nvPr>
            <p:ph type="body" idx="1"/>
          </p:nvPr>
        </p:nvSpPr>
        <p:spPr/>
        <p:txBody>
          <a:bodyPr xmlns:a="http://schemas.openxmlformats.org/drawingml/2006/main"/>
          <a:lstStyle xmlns:a="http://schemas.openxmlformats.org/drawingml/2006/main"/>
          <a:p xmlns:a="http://schemas.openxmlformats.org/drawingml/2006/main">
            <a:r>
              <a:t>[Sources]</a:t>
            </a:r>
          </a:p>
          <a:p xmlns:a="http://schemas.openxmlformats.org/drawingml/2006/main">
            <a:r>
              <a:t>- Chinese: Chinese Union Version (traditional), public domain; presentation styling follows the user-approved bilingual sample.</a:t>
            </a:r>
          </a:p>
          <a:p xmlns:a="http://schemas.openxmlformats.org/drawingml/2006/main">
            <a:r>
              <a:t>- English: King James Version, public domain.</a:t>
            </a:r>
          </a:p>
          <a:p xmlns:a="http://schemas.openxmlformats.org/drawingml/2006/main">
            <a:r>
              <a:t>- https://ebible.org/bible/details.php?id=cmn-cu89t</a:t>
            </a:r>
          </a:p>
          <a:p xmlns:a="http://schemas.openxmlformats.org/drawingml/2006/main">
            <a:r>
              <a:t>- https://ebible.org/eng-kjv/</a:t>
            </a:r>
          </a:p>
          <a:p xmlns:a="http://schemas.openxmlformats.org/drawingml/2006/main">
            <a:r>
              <a:t>[/Sources]</a:t>
            </a:r>
          </a:p>
        </p:txBody>
      </p:sp>
      <p:sp>
        <p:nvSpPr>
          <p:cNvPr id="4" name="Slide Number Placeholder 3"/>
          <p:cNvSpPr>
            <a:spLocks xmlns:a="http://schemas.openxmlformats.org/drawingml/2006/main" noGrp="1"/>
          </p:cNvSpPr>
          <p:nvPr>
            <p:ph type="sldNum" idx="5"/>
          </p:nvPr>
        </p:nvSpPr>
        <p:spPr/>
        <p:txBody>
          <a:bodyPr xmlns:a="http://schemas.openxmlformats.org/drawingml/2006/main"/>
          <a:lstStyle xmlns:a="http://schemas.openxmlformats.org/drawingml/2006/main"/>
          <a:p xmlns:a="http://schemas.openxmlformats.org/drawingml/2006/main"/>
        </p:txBody>
      </p:sp>
    </p:spTree>
  </p:cSld>
  <p:clrMapOvr>
    <a:masterClrMapping xmlns:a="http://schemas.openxmlformats.org/drawingml/2006/main"/>
  </p:clrMapOvr>
</p:notes>
</file>

<file path=ppt/notesSlides/notesSlide7.xml><?xml version="1.0" encoding="utf-8"?>
<p:notes xmlns:p="http://schemas.openxmlformats.org/presentationml/2006/main">
  <p:cSld>
    <p:spTree>
      <p:nvGrpSpPr>
        <p:cNvPr id="1" name=""/>
        <p:cNvGrpSpPr/>
        <p:nvPr/>
      </p:nvGrpSpPr>
      <p:grpSpPr>
        <a:xfrm xmlns:a="http://schemas.openxmlformats.org/drawingml/2006/main"/>
      </p:grpSpPr>
      <p:sp>
        <p:nvSpPr>
          <p:cNvPr id="2" name="Slide Image Placeholder 1"/>
          <p:cNvSpPr>
            <a:spLocks xmlns:a="http://schemas.openxmlformats.org/drawingml/2006/main" noGrp="1"/>
          </p:cNvSpPr>
          <p:nvPr>
            <p:ph type="sldImg" idx="0"/>
          </p:nvPr>
        </p:nvSpPr>
        <p:spPr/>
      </p:sp>
      <p:sp>
        <p:nvSpPr>
          <p:cNvPr id="3" name="Notes Placeholder 2"/>
          <p:cNvSpPr>
            <a:spLocks xmlns:a="http://schemas.openxmlformats.org/drawingml/2006/main" noGrp="1"/>
          </p:cNvSpPr>
          <p:nvPr>
            <p:ph type="body" idx="1"/>
          </p:nvPr>
        </p:nvSpPr>
        <p:spPr/>
        <p:txBody>
          <a:bodyPr xmlns:a="http://schemas.openxmlformats.org/drawingml/2006/main"/>
          <a:lstStyle xmlns:a="http://schemas.openxmlformats.org/drawingml/2006/main"/>
          <a:p xmlns:a="http://schemas.openxmlformats.org/drawingml/2006/main">
            <a:r>
              <a:t>[Sources]</a:t>
            </a:r>
          </a:p>
          <a:p xmlns:a="http://schemas.openxmlformats.org/drawingml/2006/main">
            <a:r>
              <a:t>- Chinese: Chinese Union Version (traditional), public domain; presentation styling follows the user-approved bilingual sample.</a:t>
            </a:r>
          </a:p>
          <a:p xmlns:a="http://schemas.openxmlformats.org/drawingml/2006/main">
            <a:r>
              <a:t>- English: King James Version, public domain.</a:t>
            </a:r>
          </a:p>
          <a:p xmlns:a="http://schemas.openxmlformats.org/drawingml/2006/main">
            <a:r>
              <a:t>- https://ebible.org/bible/details.php?id=cmn-cu89t</a:t>
            </a:r>
          </a:p>
          <a:p xmlns:a="http://schemas.openxmlformats.org/drawingml/2006/main">
            <a:r>
              <a:t>- https://ebible.org/eng-kjv/</a:t>
            </a:r>
          </a:p>
          <a:p xmlns:a="http://schemas.openxmlformats.org/drawingml/2006/main">
            <a:r>
              <a:t>[/Sources]</a:t>
            </a:r>
          </a:p>
        </p:txBody>
      </p:sp>
      <p:sp>
        <p:nvSpPr>
          <p:cNvPr id="4" name="Slide Number Placeholder 3"/>
          <p:cNvSpPr>
            <a:spLocks xmlns:a="http://schemas.openxmlformats.org/drawingml/2006/main" noGrp="1"/>
          </p:cNvSpPr>
          <p:nvPr>
            <p:ph type="sldNum" idx="5"/>
          </p:nvPr>
        </p:nvSpPr>
        <p:spPr/>
        <p:txBody>
          <a:bodyPr xmlns:a="http://schemas.openxmlformats.org/drawingml/2006/main"/>
          <a:lstStyle xmlns:a="http://schemas.openxmlformats.org/drawingml/2006/main"/>
          <a:p xmlns:a="http://schemas.openxmlformats.org/drawingml/2006/main"/>
        </p:txBody>
      </p:sp>
    </p:spTree>
  </p:cSld>
  <p:clrMapOvr>
    <a:masterClrMapping xmlns:a="http://schemas.openxmlformats.org/drawingml/2006/main"/>
  </p:clrMapOvr>
</p:notes>
</file>

<file path=ppt/notesSlides/notesSlide8.xml><?xml version="1.0" encoding="utf-8"?>
<p:notes xmlns:p="http://schemas.openxmlformats.org/presentationml/2006/main">
  <p:cSld>
    <p:spTree>
      <p:nvGrpSpPr>
        <p:cNvPr id="1" name=""/>
        <p:cNvGrpSpPr/>
        <p:nvPr/>
      </p:nvGrpSpPr>
      <p:grpSpPr>
        <a:xfrm xmlns:a="http://schemas.openxmlformats.org/drawingml/2006/main"/>
      </p:grpSpPr>
      <p:sp>
        <p:nvSpPr>
          <p:cNvPr id="2" name="Slide Image Placeholder 1"/>
          <p:cNvSpPr>
            <a:spLocks xmlns:a="http://schemas.openxmlformats.org/drawingml/2006/main" noGrp="1"/>
          </p:cNvSpPr>
          <p:nvPr>
            <p:ph type="sldImg" idx="0"/>
          </p:nvPr>
        </p:nvSpPr>
        <p:spPr/>
      </p:sp>
      <p:sp>
        <p:nvSpPr>
          <p:cNvPr id="3" name="Notes Placeholder 2"/>
          <p:cNvSpPr>
            <a:spLocks xmlns:a="http://schemas.openxmlformats.org/drawingml/2006/main" noGrp="1"/>
          </p:cNvSpPr>
          <p:nvPr>
            <p:ph type="body" idx="1"/>
          </p:nvPr>
        </p:nvSpPr>
        <p:spPr/>
        <p:txBody>
          <a:bodyPr xmlns:a="http://schemas.openxmlformats.org/drawingml/2006/main"/>
          <a:lstStyle xmlns:a="http://schemas.openxmlformats.org/drawingml/2006/main"/>
          <a:p xmlns:a="http://schemas.openxmlformats.org/drawingml/2006/main">
            <a:r>
              <a:t>[Sources]</a:t>
            </a:r>
          </a:p>
          <a:p xmlns:a="http://schemas.openxmlformats.org/drawingml/2006/main">
            <a:r>
              <a:t>- Chinese: Chinese Union Version (traditional), public domain; presentation styling follows the user-approved bilingual sample.</a:t>
            </a:r>
          </a:p>
          <a:p xmlns:a="http://schemas.openxmlformats.org/drawingml/2006/main">
            <a:r>
              <a:t>- English: King James Version, public domain.</a:t>
            </a:r>
          </a:p>
          <a:p xmlns:a="http://schemas.openxmlformats.org/drawingml/2006/main">
            <a:r>
              <a:t>- https://ebible.org/bible/details.php?id=cmn-cu89t</a:t>
            </a:r>
          </a:p>
          <a:p xmlns:a="http://schemas.openxmlformats.org/drawingml/2006/main">
            <a:r>
              <a:t>- https://ebible.org/eng-kjv/</a:t>
            </a:r>
          </a:p>
          <a:p xmlns:a="http://schemas.openxmlformats.org/drawingml/2006/main">
            <a:r>
              <a:t>[/Sources]</a:t>
            </a:r>
          </a:p>
        </p:txBody>
      </p:sp>
      <p:sp>
        <p:nvSpPr>
          <p:cNvPr id="4" name="Slide Number Placeholder 3"/>
          <p:cNvSpPr>
            <a:spLocks xmlns:a="http://schemas.openxmlformats.org/drawingml/2006/main" noGrp="1"/>
          </p:cNvSpPr>
          <p:nvPr>
            <p:ph type="sldNum" idx="5"/>
          </p:nvPr>
        </p:nvSpPr>
        <p:spPr/>
        <p:txBody>
          <a:bodyPr xmlns:a="http://schemas.openxmlformats.org/drawingml/2006/main"/>
          <a:lstStyle xmlns:a="http://schemas.openxmlformats.org/drawingml/2006/main"/>
          <a:p xmlns:a="http://schemas.openxmlformats.org/drawingml/2006/main"/>
        </p:txBody>
      </p:sp>
    </p:spTree>
  </p:cSld>
  <p:clrMapOvr>
    <a:masterClrMapping xmlns:a="http://schemas.openxmlformats.org/drawingml/2006/main"/>
  </p:clrMapOvr>
</p:notes>
</file>

<file path=ppt/notesSlides/notesSlide9.xml><?xml version="1.0" encoding="utf-8"?>
<p:notes xmlns:p="http://schemas.openxmlformats.org/presentationml/2006/main">
  <p:cSld>
    <p:spTree>
      <p:nvGrpSpPr>
        <p:cNvPr id="1" name=""/>
        <p:cNvGrpSpPr/>
        <p:nvPr/>
      </p:nvGrpSpPr>
      <p:grpSpPr>
        <a:xfrm xmlns:a="http://schemas.openxmlformats.org/drawingml/2006/main"/>
      </p:grpSpPr>
      <p:sp>
        <p:nvSpPr>
          <p:cNvPr id="2" name="Slide Image Placeholder 1"/>
          <p:cNvSpPr>
            <a:spLocks xmlns:a="http://schemas.openxmlformats.org/drawingml/2006/main" noGrp="1"/>
          </p:cNvSpPr>
          <p:nvPr>
            <p:ph type="sldImg" idx="0"/>
          </p:nvPr>
        </p:nvSpPr>
        <p:spPr/>
      </p:sp>
      <p:sp>
        <p:nvSpPr>
          <p:cNvPr id="3" name="Notes Placeholder 2"/>
          <p:cNvSpPr>
            <a:spLocks xmlns:a="http://schemas.openxmlformats.org/drawingml/2006/main" noGrp="1"/>
          </p:cNvSpPr>
          <p:nvPr>
            <p:ph type="body" idx="1"/>
          </p:nvPr>
        </p:nvSpPr>
        <p:spPr/>
        <p:txBody>
          <a:bodyPr xmlns:a="http://schemas.openxmlformats.org/drawingml/2006/main"/>
          <a:lstStyle xmlns:a="http://schemas.openxmlformats.org/drawingml/2006/main"/>
          <a:p xmlns:a="http://schemas.openxmlformats.org/drawingml/2006/main">
            <a:r>
              <a:t>[Sources]</a:t>
            </a:r>
          </a:p>
          <a:p xmlns:a="http://schemas.openxmlformats.org/drawingml/2006/main">
            <a:r>
              <a:t>- Chinese: Chinese Union Version (traditional), public domain; presentation styling follows the user-approved bilingual sample.</a:t>
            </a:r>
          </a:p>
          <a:p xmlns:a="http://schemas.openxmlformats.org/drawingml/2006/main">
            <a:r>
              <a:t>- English: King James Version, public domain.</a:t>
            </a:r>
          </a:p>
          <a:p xmlns:a="http://schemas.openxmlformats.org/drawingml/2006/main">
            <a:r>
              <a:t>- https://ebible.org/bible/details.php?id=cmn-cu89t</a:t>
            </a:r>
          </a:p>
          <a:p xmlns:a="http://schemas.openxmlformats.org/drawingml/2006/main">
            <a:r>
              <a:t>- https://ebible.org/eng-kjv/</a:t>
            </a:r>
          </a:p>
          <a:p xmlns:a="http://schemas.openxmlformats.org/drawingml/2006/main">
            <a:r>
              <a:t>[/Sources]</a:t>
            </a:r>
          </a:p>
        </p:txBody>
      </p:sp>
      <p:sp>
        <p:nvSpPr>
          <p:cNvPr id="4" name="Slide Number Placeholder 3"/>
          <p:cNvSpPr>
            <a:spLocks xmlns:a="http://schemas.openxmlformats.org/drawingml/2006/main" noGrp="1"/>
          </p:cNvSpPr>
          <p:nvPr>
            <p:ph type="sldNum" idx="5"/>
          </p:nvPr>
        </p:nvSpPr>
        <p:spPr/>
        <p:txBody>
          <a:bodyPr xmlns:a="http://schemas.openxmlformats.org/drawingml/2006/main"/>
          <a:lstStyle xmlns:a="http://schemas.openxmlformats.org/drawingml/2006/main"/>
          <a:p xmlns:a="http://schemas.openxmlformats.org/drawingml/2006/main"/>
        </p:txBody>
      </p:sp>
    </p:spTree>
  </p:cSld>
  <p:clrMapOvr>
    <a:masterClrMapping xmlns:a="http://schemas.openxmlformats.org/drawingml/2006/main"/>
  </p:clrMapOvr>
</p:notes>
</file>

<file path=ppt/notesSlides/notesSlide10.xml><?xml version="1.0" encoding="utf-8"?>
<p:notes xmlns:p="http://schemas.openxmlformats.org/presentationml/2006/main">
  <p:cSld>
    <p:spTree>
      <p:nvGrpSpPr>
        <p:cNvPr id="1" name=""/>
        <p:cNvGrpSpPr/>
        <p:nvPr/>
      </p:nvGrpSpPr>
      <p:grpSpPr>
        <a:xfrm xmlns:a="http://schemas.openxmlformats.org/drawingml/2006/main"/>
      </p:grpSpPr>
      <p:sp>
        <p:nvSpPr>
          <p:cNvPr id="2" name="Slide Image Placeholder 1"/>
          <p:cNvSpPr>
            <a:spLocks xmlns:a="http://schemas.openxmlformats.org/drawingml/2006/main" noGrp="1"/>
          </p:cNvSpPr>
          <p:nvPr>
            <p:ph type="sldImg" idx="0"/>
          </p:nvPr>
        </p:nvSpPr>
        <p:spPr/>
      </p:sp>
      <p:sp>
        <p:nvSpPr>
          <p:cNvPr id="3" name="Notes Placeholder 2"/>
          <p:cNvSpPr>
            <a:spLocks xmlns:a="http://schemas.openxmlformats.org/drawingml/2006/main" noGrp="1"/>
          </p:cNvSpPr>
          <p:nvPr>
            <p:ph type="body" idx="1"/>
          </p:nvPr>
        </p:nvSpPr>
        <p:spPr/>
        <p:txBody>
          <a:bodyPr xmlns:a="http://schemas.openxmlformats.org/drawingml/2006/main"/>
          <a:lstStyle xmlns:a="http://schemas.openxmlformats.org/drawingml/2006/main"/>
          <a:p xmlns:a="http://schemas.openxmlformats.org/drawingml/2006/main">
            <a:r>
              <a:t>[Sources]</a:t>
            </a:r>
          </a:p>
          <a:p xmlns:a="http://schemas.openxmlformats.org/drawingml/2006/main">
            <a:r>
              <a:t>- Chinese: Chinese Union Version (traditional), public domain; presentation styling follows the user-approved bilingual sample.</a:t>
            </a:r>
          </a:p>
          <a:p xmlns:a="http://schemas.openxmlformats.org/drawingml/2006/main">
            <a:r>
              <a:t>- English: King James Version, public domain.</a:t>
            </a:r>
          </a:p>
          <a:p xmlns:a="http://schemas.openxmlformats.org/drawingml/2006/main">
            <a:r>
              <a:t>- https://ebible.org/bible/details.php?id=cmn-cu89t</a:t>
            </a:r>
          </a:p>
          <a:p xmlns:a="http://schemas.openxmlformats.org/drawingml/2006/main">
            <a:r>
              <a:t>- https://ebible.org/eng-kjv/</a:t>
            </a:r>
          </a:p>
          <a:p xmlns:a="http://schemas.openxmlformats.org/drawingml/2006/main">
            <a:r>
              <a:t>[/Sources]</a:t>
            </a:r>
          </a:p>
        </p:txBody>
      </p:sp>
      <p:sp>
        <p:nvSpPr>
          <p:cNvPr id="4" name="Slide Number Placeholder 3"/>
          <p:cNvSpPr>
            <a:spLocks xmlns:a="http://schemas.openxmlformats.org/drawingml/2006/main" noGrp="1"/>
          </p:cNvSpPr>
          <p:nvPr>
            <p:ph type="sldNum" idx="5"/>
          </p:nvPr>
        </p:nvSpPr>
        <p:spPr/>
        <p:txBody>
          <a:bodyPr xmlns:a="http://schemas.openxmlformats.org/drawingml/2006/main"/>
          <a:lstStyle xmlns:a="http://schemas.openxmlformats.org/drawingml/2006/main"/>
          <a:p xmlns:a="http://schemas.openxmlformats.org/drawingml/2006/main"/>
        </p:txBody>
      </p:sp>
    </p:spTree>
  </p:cSld>
  <p:clrMapOvr>
    <a:masterClrMapping xmlns:a="http://schemas.openxmlformats.org/drawingml/2006/main"/>
  </p:clrMapOvr>
</p:notes>
</file>

<file path=ppt/notesSlides/notesSlide11.xml><?xml version="1.0" encoding="utf-8"?>
<p:notes xmlns:p="http://schemas.openxmlformats.org/presentationml/2006/main">
  <p:cSld>
    <p:spTree>
      <p:nvGrpSpPr>
        <p:cNvPr id="1" name=""/>
        <p:cNvGrpSpPr/>
        <p:nvPr/>
      </p:nvGrpSpPr>
      <p:grpSpPr>
        <a:xfrm xmlns:a="http://schemas.openxmlformats.org/drawingml/2006/main"/>
      </p:grpSpPr>
      <p:sp>
        <p:nvSpPr>
          <p:cNvPr id="2" name="Slide Image Placeholder 1"/>
          <p:cNvSpPr>
            <a:spLocks xmlns:a="http://schemas.openxmlformats.org/drawingml/2006/main" noGrp="1"/>
          </p:cNvSpPr>
          <p:nvPr>
            <p:ph type="sldImg" idx="0"/>
          </p:nvPr>
        </p:nvSpPr>
        <p:spPr/>
      </p:sp>
      <p:sp>
        <p:nvSpPr>
          <p:cNvPr id="3" name="Notes Placeholder 2"/>
          <p:cNvSpPr>
            <a:spLocks xmlns:a="http://schemas.openxmlformats.org/drawingml/2006/main" noGrp="1"/>
          </p:cNvSpPr>
          <p:nvPr>
            <p:ph type="body" idx="1"/>
          </p:nvPr>
        </p:nvSpPr>
        <p:spPr/>
        <p:txBody>
          <a:bodyPr xmlns:a="http://schemas.openxmlformats.org/drawingml/2006/main"/>
          <a:lstStyle xmlns:a="http://schemas.openxmlformats.org/drawingml/2006/main"/>
          <a:p xmlns:a="http://schemas.openxmlformats.org/drawingml/2006/main">
            <a:r>
              <a:t>[Sources]</a:t>
            </a:r>
          </a:p>
          <a:p xmlns:a="http://schemas.openxmlformats.org/drawingml/2006/main">
            <a:r>
              <a:t>- Chinese: Chinese Union Version (traditional), public domain; presentation styling follows the user-approved bilingual sample.</a:t>
            </a:r>
          </a:p>
          <a:p xmlns:a="http://schemas.openxmlformats.org/drawingml/2006/main">
            <a:r>
              <a:t>- English: King James Version, public domain.</a:t>
            </a:r>
          </a:p>
          <a:p xmlns:a="http://schemas.openxmlformats.org/drawingml/2006/main">
            <a:r>
              <a:t>- https://ebible.org/bible/details.php?id=cmn-cu89t</a:t>
            </a:r>
          </a:p>
          <a:p xmlns:a="http://schemas.openxmlformats.org/drawingml/2006/main">
            <a:r>
              <a:t>- https://ebible.org/eng-kjv/</a:t>
            </a:r>
          </a:p>
          <a:p xmlns:a="http://schemas.openxmlformats.org/drawingml/2006/main">
            <a:r>
              <a:t>[/Sources]</a:t>
            </a:r>
          </a:p>
        </p:txBody>
      </p:sp>
      <p:sp>
        <p:nvSpPr>
          <p:cNvPr id="4" name="Slide Number Placeholder 3"/>
          <p:cNvSpPr>
            <a:spLocks xmlns:a="http://schemas.openxmlformats.org/drawingml/2006/main" noGrp="1"/>
          </p:cNvSpPr>
          <p:nvPr>
            <p:ph type="sldNum" idx="5"/>
          </p:nvPr>
        </p:nvSpPr>
        <p:spPr/>
        <p:txBody>
          <a:bodyPr xmlns:a="http://schemas.openxmlformats.org/drawingml/2006/main"/>
          <a:lstStyle xmlns:a="http://schemas.openxmlformats.org/drawingml/2006/main"/>
          <a:p xmlns:a="http://schemas.openxmlformats.org/drawingml/2006/main"/>
        </p:txBody>
      </p:sp>
    </p:spTree>
  </p:cSld>
  <p:clrMapOvr>
    <a:masterClrMapping xmlns:a="http://schemas.openxmlformats.org/drawingml/2006/main"/>
  </p:clrMapOvr>
</p:notes>
</file>

<file path=ppt/notesSlides/notesSlide12.xml><?xml version="1.0" encoding="utf-8"?>
<p:notes xmlns:p="http://schemas.openxmlformats.org/presentationml/2006/main">
  <p:cSld>
    <p:spTree>
      <p:nvGrpSpPr>
        <p:cNvPr id="1" name=""/>
        <p:cNvGrpSpPr/>
        <p:nvPr/>
      </p:nvGrpSpPr>
      <p:grpSpPr>
        <a:xfrm xmlns:a="http://schemas.openxmlformats.org/drawingml/2006/main"/>
      </p:grpSpPr>
      <p:sp>
        <p:nvSpPr>
          <p:cNvPr id="2" name="Slide Image Placeholder 1"/>
          <p:cNvSpPr>
            <a:spLocks xmlns:a="http://schemas.openxmlformats.org/drawingml/2006/main" noGrp="1"/>
          </p:cNvSpPr>
          <p:nvPr>
            <p:ph type="sldImg" idx="0"/>
          </p:nvPr>
        </p:nvSpPr>
        <p:spPr/>
      </p:sp>
      <p:sp>
        <p:nvSpPr>
          <p:cNvPr id="3" name="Notes Placeholder 2"/>
          <p:cNvSpPr>
            <a:spLocks xmlns:a="http://schemas.openxmlformats.org/drawingml/2006/main" noGrp="1"/>
          </p:cNvSpPr>
          <p:nvPr>
            <p:ph type="body" idx="1"/>
          </p:nvPr>
        </p:nvSpPr>
        <p:spPr/>
        <p:txBody>
          <a:bodyPr xmlns:a="http://schemas.openxmlformats.org/drawingml/2006/main"/>
          <a:lstStyle xmlns:a="http://schemas.openxmlformats.org/drawingml/2006/main"/>
          <a:p xmlns:a="http://schemas.openxmlformats.org/drawingml/2006/main">
            <a:r>
              <a:t>[Sources]</a:t>
            </a:r>
          </a:p>
          <a:p xmlns:a="http://schemas.openxmlformats.org/drawingml/2006/main">
            <a:r>
              <a:t>- Chinese: Chinese Union Version (traditional), public domain; presentation styling follows the user-approved bilingual sample.</a:t>
            </a:r>
          </a:p>
          <a:p xmlns:a="http://schemas.openxmlformats.org/drawingml/2006/main">
            <a:r>
              <a:t>- English: King James Version, public domain.</a:t>
            </a:r>
          </a:p>
          <a:p xmlns:a="http://schemas.openxmlformats.org/drawingml/2006/main">
            <a:r>
              <a:t>- https://ebible.org/bible/details.php?id=cmn-cu89t</a:t>
            </a:r>
          </a:p>
          <a:p xmlns:a="http://schemas.openxmlformats.org/drawingml/2006/main">
            <a:r>
              <a:t>- https://ebible.org/eng-kjv/</a:t>
            </a:r>
          </a:p>
          <a:p xmlns:a="http://schemas.openxmlformats.org/drawingml/2006/main">
            <a:r>
              <a:t>[/Sources]</a:t>
            </a:r>
          </a:p>
        </p:txBody>
      </p:sp>
      <p:sp>
        <p:nvSpPr>
          <p:cNvPr id="4" name="Slide Number Placeholder 3"/>
          <p:cNvSpPr>
            <a:spLocks xmlns:a="http://schemas.openxmlformats.org/drawingml/2006/main" noGrp="1"/>
          </p:cNvSpPr>
          <p:nvPr>
            <p:ph type="sldNum" idx="5"/>
          </p:nvPr>
        </p:nvSpPr>
        <p:spPr/>
        <p:txBody>
          <a:bodyPr xmlns:a="http://schemas.openxmlformats.org/drawingml/2006/main"/>
          <a:lstStyle xmlns:a="http://schemas.openxmlformats.org/drawingml/2006/main"/>
          <a:p xmlns:a="http://schemas.openxmlformats.org/drawingml/2006/main"/>
        </p:txBody>
      </p:sp>
    </p:spTree>
  </p:cSld>
  <p:clrMapOvr>
    <a:masterClrMapping xmlns:a="http://schemas.openxmlformats.org/drawingml/2006/main"/>
  </p:clrMapOvr>
</p:notes>
</file>

<file path=ppt/notesSlides/notesSlide13.xml><?xml version="1.0" encoding="utf-8"?>
<p:notes xmlns:p="http://schemas.openxmlformats.org/presentationml/2006/main">
  <p:cSld>
    <p:spTree>
      <p:nvGrpSpPr>
        <p:cNvPr id="1" name=""/>
        <p:cNvGrpSpPr/>
        <p:nvPr/>
      </p:nvGrpSpPr>
      <p:grpSpPr>
        <a:xfrm xmlns:a="http://schemas.openxmlformats.org/drawingml/2006/main"/>
      </p:grpSpPr>
      <p:sp>
        <p:nvSpPr>
          <p:cNvPr id="2" name="Slide Image Placeholder 1"/>
          <p:cNvSpPr>
            <a:spLocks xmlns:a="http://schemas.openxmlformats.org/drawingml/2006/main" noGrp="1"/>
          </p:cNvSpPr>
          <p:nvPr>
            <p:ph type="sldImg" idx="0"/>
          </p:nvPr>
        </p:nvSpPr>
        <p:spPr/>
      </p:sp>
      <p:sp>
        <p:nvSpPr>
          <p:cNvPr id="3" name="Notes Placeholder 2"/>
          <p:cNvSpPr>
            <a:spLocks xmlns:a="http://schemas.openxmlformats.org/drawingml/2006/main" noGrp="1"/>
          </p:cNvSpPr>
          <p:nvPr>
            <p:ph type="body" idx="1"/>
          </p:nvPr>
        </p:nvSpPr>
        <p:spPr/>
        <p:txBody>
          <a:bodyPr xmlns:a="http://schemas.openxmlformats.org/drawingml/2006/main"/>
          <a:lstStyle xmlns:a="http://schemas.openxmlformats.org/drawingml/2006/main"/>
          <a:p xmlns:a="http://schemas.openxmlformats.org/drawingml/2006/main">
            <a:r>
              <a:t>[Sources]</a:t>
            </a:r>
          </a:p>
          <a:p xmlns:a="http://schemas.openxmlformats.org/drawingml/2006/main">
            <a:r>
              <a:t>- Chinese: Chinese Union Version (traditional), public domain; presentation styling follows the user-approved bilingual sample.</a:t>
            </a:r>
          </a:p>
          <a:p xmlns:a="http://schemas.openxmlformats.org/drawingml/2006/main">
            <a:r>
              <a:t>- English: King James Version, public domain.</a:t>
            </a:r>
          </a:p>
          <a:p xmlns:a="http://schemas.openxmlformats.org/drawingml/2006/main">
            <a:r>
              <a:t>- https://ebible.org/bible/details.php?id=cmn-cu89t</a:t>
            </a:r>
          </a:p>
          <a:p xmlns:a="http://schemas.openxmlformats.org/drawingml/2006/main">
            <a:r>
              <a:t>- https://ebible.org/eng-kjv/</a:t>
            </a:r>
          </a:p>
          <a:p xmlns:a="http://schemas.openxmlformats.org/drawingml/2006/main">
            <a:r>
              <a:t>[/Sources]</a:t>
            </a:r>
          </a:p>
        </p:txBody>
      </p:sp>
      <p:sp>
        <p:nvSpPr>
          <p:cNvPr id="4" name="Slide Number Placeholder 3"/>
          <p:cNvSpPr>
            <a:spLocks xmlns:a="http://schemas.openxmlformats.org/drawingml/2006/main" noGrp="1"/>
          </p:cNvSpPr>
          <p:nvPr>
            <p:ph type="sldNum" idx="5"/>
          </p:nvPr>
        </p:nvSpPr>
        <p:spPr/>
        <p:txBody>
          <a:bodyPr xmlns:a="http://schemas.openxmlformats.org/drawingml/2006/main"/>
          <a:lstStyle xmlns:a="http://schemas.openxmlformats.org/drawingml/2006/main"/>
          <a:p xmlns:a="http://schemas.openxmlformats.org/drawingml/2006/main"/>
        </p:txBody>
      </p:sp>
    </p:spTree>
  </p:cSld>
  <p:clrMapOvr>
    <a:masterClrMapping xmlns:a="http://schemas.openxmlformats.org/drawingml/2006/main"/>
  </p:clrMapOvr>
</p:notes>
</file>

<file path=ppt/notesSlides/notesSlide14.xml><?xml version="1.0" encoding="utf-8"?>
<p:notes xmlns:p="http://schemas.openxmlformats.org/presentationml/2006/main">
  <p:cSld>
    <p:spTree>
      <p:nvGrpSpPr>
        <p:cNvPr id="1" name=""/>
        <p:cNvGrpSpPr/>
        <p:nvPr/>
      </p:nvGrpSpPr>
      <p:grpSpPr>
        <a:xfrm xmlns:a="http://schemas.openxmlformats.org/drawingml/2006/main"/>
      </p:grpSpPr>
      <p:sp>
        <p:nvSpPr>
          <p:cNvPr id="2" name="Slide Image Placeholder 1"/>
          <p:cNvSpPr>
            <a:spLocks xmlns:a="http://schemas.openxmlformats.org/drawingml/2006/main" noGrp="1"/>
          </p:cNvSpPr>
          <p:nvPr>
            <p:ph type="sldImg" idx="0"/>
          </p:nvPr>
        </p:nvSpPr>
        <p:spPr/>
      </p:sp>
      <p:sp>
        <p:nvSpPr>
          <p:cNvPr id="3" name="Notes Placeholder 2"/>
          <p:cNvSpPr>
            <a:spLocks xmlns:a="http://schemas.openxmlformats.org/drawingml/2006/main" noGrp="1"/>
          </p:cNvSpPr>
          <p:nvPr>
            <p:ph type="body" idx="1"/>
          </p:nvPr>
        </p:nvSpPr>
        <p:spPr/>
        <p:txBody>
          <a:bodyPr xmlns:a="http://schemas.openxmlformats.org/drawingml/2006/main"/>
          <a:lstStyle xmlns:a="http://schemas.openxmlformats.org/drawingml/2006/main"/>
          <a:p xmlns:a="http://schemas.openxmlformats.org/drawingml/2006/main">
            <a:r>
              <a:t>[Sources]</a:t>
            </a:r>
          </a:p>
          <a:p xmlns:a="http://schemas.openxmlformats.org/drawingml/2006/main">
            <a:r>
              <a:t>- Chinese: Chinese Union Version (traditional), public domain; presentation styling follows the user-approved bilingual sample.</a:t>
            </a:r>
          </a:p>
          <a:p xmlns:a="http://schemas.openxmlformats.org/drawingml/2006/main">
            <a:r>
              <a:t>- English: King James Version, public domain.</a:t>
            </a:r>
          </a:p>
          <a:p xmlns:a="http://schemas.openxmlformats.org/drawingml/2006/main">
            <a:r>
              <a:t>- https://ebible.org/bible/details.php?id=cmn-cu89t</a:t>
            </a:r>
          </a:p>
          <a:p xmlns:a="http://schemas.openxmlformats.org/drawingml/2006/main">
            <a:r>
              <a:t>- https://ebible.org/eng-kjv/</a:t>
            </a:r>
          </a:p>
          <a:p xmlns:a="http://schemas.openxmlformats.org/drawingml/2006/main">
            <a:r>
              <a:t>[/Sources]</a:t>
            </a:r>
          </a:p>
        </p:txBody>
      </p:sp>
      <p:sp>
        <p:nvSpPr>
          <p:cNvPr id="4" name="Slide Number Placeholder 3"/>
          <p:cNvSpPr>
            <a:spLocks xmlns:a="http://schemas.openxmlformats.org/drawingml/2006/main" noGrp="1"/>
          </p:cNvSpPr>
          <p:nvPr>
            <p:ph type="sldNum" idx="5"/>
          </p:nvPr>
        </p:nvSpPr>
        <p:spPr/>
        <p:txBody>
          <a:bodyPr xmlns:a="http://schemas.openxmlformats.org/drawingml/2006/main"/>
          <a:lstStyle xmlns:a="http://schemas.openxmlformats.org/drawingml/2006/main"/>
          <a:p xmlns:a="http://schemas.openxmlformats.org/drawingml/2006/main"/>
        </p:txBody>
      </p:sp>
    </p:spTree>
  </p:cSld>
  <p:clrMapOvr>
    <a:masterClrMapping xmlns:a="http://schemas.openxmlformats.org/drawingml/2006/main"/>
  </p:clrMapOvr>
</p:notes>
</file>

<file path=ppt/notesSlides/notesSlide15.xml><?xml version="1.0" encoding="utf-8"?>
<p:notes xmlns:p="http://schemas.openxmlformats.org/presentationml/2006/main">
  <p:cSld>
    <p:spTree>
      <p:nvGrpSpPr>
        <p:cNvPr id="1" name=""/>
        <p:cNvGrpSpPr/>
        <p:nvPr/>
      </p:nvGrpSpPr>
      <p:grpSpPr>
        <a:xfrm xmlns:a="http://schemas.openxmlformats.org/drawingml/2006/main"/>
      </p:grpSpPr>
      <p:sp>
        <p:nvSpPr>
          <p:cNvPr id="2" name="Slide Image Placeholder 1"/>
          <p:cNvSpPr>
            <a:spLocks xmlns:a="http://schemas.openxmlformats.org/drawingml/2006/main" noGrp="1"/>
          </p:cNvSpPr>
          <p:nvPr>
            <p:ph type="sldImg" idx="0"/>
          </p:nvPr>
        </p:nvSpPr>
        <p:spPr/>
      </p:sp>
      <p:sp>
        <p:nvSpPr>
          <p:cNvPr id="3" name="Notes Placeholder 2"/>
          <p:cNvSpPr>
            <a:spLocks xmlns:a="http://schemas.openxmlformats.org/drawingml/2006/main" noGrp="1"/>
          </p:cNvSpPr>
          <p:nvPr>
            <p:ph type="body" idx="1"/>
          </p:nvPr>
        </p:nvSpPr>
        <p:spPr/>
        <p:txBody>
          <a:bodyPr xmlns:a="http://schemas.openxmlformats.org/drawingml/2006/main"/>
          <a:lstStyle xmlns:a="http://schemas.openxmlformats.org/drawingml/2006/main"/>
          <a:p xmlns:a="http://schemas.openxmlformats.org/drawingml/2006/main">
            <a:r>
              <a:t>[Sources]</a:t>
            </a:r>
          </a:p>
          <a:p xmlns:a="http://schemas.openxmlformats.org/drawingml/2006/main">
            <a:r>
              <a:t>- Chinese: Chinese Union Version (traditional), public domain; presentation styling follows the user-approved bilingual sample.</a:t>
            </a:r>
          </a:p>
          <a:p xmlns:a="http://schemas.openxmlformats.org/drawingml/2006/main">
            <a:r>
              <a:t>- English: King James Version, public domain.</a:t>
            </a:r>
          </a:p>
          <a:p xmlns:a="http://schemas.openxmlformats.org/drawingml/2006/main">
            <a:r>
              <a:t>- https://ebible.org/bible/details.php?id=cmn-cu89t</a:t>
            </a:r>
          </a:p>
          <a:p xmlns:a="http://schemas.openxmlformats.org/drawingml/2006/main">
            <a:r>
              <a:t>- https://ebible.org/eng-kjv/</a:t>
            </a:r>
          </a:p>
          <a:p xmlns:a="http://schemas.openxmlformats.org/drawingml/2006/main">
            <a:r>
              <a:t>[/Sources]</a:t>
            </a:r>
          </a:p>
        </p:txBody>
      </p:sp>
      <p:sp>
        <p:nvSpPr>
          <p:cNvPr id="4" name="Slide Number Placeholder 3"/>
          <p:cNvSpPr>
            <a:spLocks xmlns:a="http://schemas.openxmlformats.org/drawingml/2006/main" noGrp="1"/>
          </p:cNvSpPr>
          <p:nvPr>
            <p:ph type="sldNum" idx="5"/>
          </p:nvPr>
        </p:nvSpPr>
        <p:spPr/>
        <p:txBody>
          <a:bodyPr xmlns:a="http://schemas.openxmlformats.org/drawingml/2006/main"/>
          <a:lstStyle xmlns:a="http://schemas.openxmlformats.org/drawingml/2006/main"/>
          <a:p xmlns:a="http://schemas.openxmlformats.org/drawingml/2006/main"/>
        </p:txBody>
      </p:sp>
    </p:spTree>
  </p:cSld>
  <p:clrMapOvr>
    <a:masterClrMapping xmlns:a="http://schemas.openxmlformats.org/drawingml/2006/main"/>
  </p:clrMapOvr>
</p:notes>
</file>

<file path=ppt/notesSlides/notesSlide16.xml><?xml version="1.0" encoding="utf-8"?>
<p:notes xmlns:p="http://schemas.openxmlformats.org/presentationml/2006/main">
  <p:cSld>
    <p:spTree>
      <p:nvGrpSpPr>
        <p:cNvPr id="1" name=""/>
        <p:cNvGrpSpPr/>
        <p:nvPr/>
      </p:nvGrpSpPr>
      <p:grpSpPr>
        <a:xfrm xmlns:a="http://schemas.openxmlformats.org/drawingml/2006/main"/>
      </p:grpSpPr>
      <p:sp>
        <p:nvSpPr>
          <p:cNvPr id="2" name="Slide Image Placeholder 1"/>
          <p:cNvSpPr>
            <a:spLocks xmlns:a="http://schemas.openxmlformats.org/drawingml/2006/main" noGrp="1"/>
          </p:cNvSpPr>
          <p:nvPr>
            <p:ph type="sldImg" idx="0"/>
          </p:nvPr>
        </p:nvSpPr>
        <p:spPr/>
      </p:sp>
      <p:sp>
        <p:nvSpPr>
          <p:cNvPr id="3" name="Notes Placeholder 2"/>
          <p:cNvSpPr>
            <a:spLocks xmlns:a="http://schemas.openxmlformats.org/drawingml/2006/main" noGrp="1"/>
          </p:cNvSpPr>
          <p:nvPr>
            <p:ph type="body" idx="1"/>
          </p:nvPr>
        </p:nvSpPr>
        <p:spPr/>
        <p:txBody>
          <a:bodyPr xmlns:a="http://schemas.openxmlformats.org/drawingml/2006/main"/>
          <a:lstStyle xmlns:a="http://schemas.openxmlformats.org/drawingml/2006/main"/>
          <a:p xmlns:a="http://schemas.openxmlformats.org/drawingml/2006/main">
            <a:r>
              <a:t>[Sources]</a:t>
            </a:r>
          </a:p>
          <a:p xmlns:a="http://schemas.openxmlformats.org/drawingml/2006/main">
            <a:r>
              <a:t>- Chinese: Chinese Union Version (traditional), public domain; presentation styling follows the user-approved bilingual sample.</a:t>
            </a:r>
          </a:p>
          <a:p xmlns:a="http://schemas.openxmlformats.org/drawingml/2006/main">
            <a:r>
              <a:t>- English: King James Version, public domain.</a:t>
            </a:r>
          </a:p>
          <a:p xmlns:a="http://schemas.openxmlformats.org/drawingml/2006/main">
            <a:r>
              <a:t>- https://ebible.org/bible/details.php?id=cmn-cu89t</a:t>
            </a:r>
          </a:p>
          <a:p xmlns:a="http://schemas.openxmlformats.org/drawingml/2006/main">
            <a:r>
              <a:t>- https://ebible.org/eng-kjv/</a:t>
            </a:r>
          </a:p>
          <a:p xmlns:a="http://schemas.openxmlformats.org/drawingml/2006/main">
            <a:r>
              <a:t>[/Sources]</a:t>
            </a:r>
          </a:p>
        </p:txBody>
      </p:sp>
      <p:sp>
        <p:nvSpPr>
          <p:cNvPr id="4" name="Slide Number Placeholder 3"/>
          <p:cNvSpPr>
            <a:spLocks xmlns:a="http://schemas.openxmlformats.org/drawingml/2006/main" noGrp="1"/>
          </p:cNvSpPr>
          <p:nvPr>
            <p:ph type="sldNum" idx="5"/>
          </p:nvPr>
        </p:nvSpPr>
        <p:spPr/>
        <p:txBody>
          <a:bodyPr xmlns:a="http://schemas.openxmlformats.org/drawingml/2006/main"/>
          <a:lstStyle xmlns:a="http://schemas.openxmlformats.org/drawingml/2006/main"/>
          <a:p xmlns:a="http://schemas.openxmlformats.org/drawingml/2006/main"/>
        </p:txBody>
      </p:sp>
    </p:spTree>
  </p:cSld>
  <p:clrMapOvr>
    <a:masterClrMapping xmlns:a="http://schemas.openxmlformats.org/drawingml/2006/main"/>
  </p:clrMapOvr>
</p:notes>
</file>

<file path=ppt/notesSlides/notesSlide17.xml><?xml version="1.0" encoding="utf-8"?>
<p:notes xmlns:p="http://schemas.openxmlformats.org/presentationml/2006/main">
  <p:cSld>
    <p:spTree>
      <p:nvGrpSpPr>
        <p:cNvPr id="1" name=""/>
        <p:cNvGrpSpPr/>
        <p:nvPr/>
      </p:nvGrpSpPr>
      <p:grpSpPr>
        <a:xfrm xmlns:a="http://schemas.openxmlformats.org/drawingml/2006/main"/>
      </p:grpSpPr>
      <p:sp>
        <p:nvSpPr>
          <p:cNvPr id="2" name="Slide Image Placeholder 1"/>
          <p:cNvSpPr>
            <a:spLocks xmlns:a="http://schemas.openxmlformats.org/drawingml/2006/main" noGrp="1"/>
          </p:cNvSpPr>
          <p:nvPr>
            <p:ph type="sldImg" idx="0"/>
          </p:nvPr>
        </p:nvSpPr>
        <p:spPr/>
      </p:sp>
      <p:sp>
        <p:nvSpPr>
          <p:cNvPr id="3" name="Notes Placeholder 2"/>
          <p:cNvSpPr>
            <a:spLocks xmlns:a="http://schemas.openxmlformats.org/drawingml/2006/main" noGrp="1"/>
          </p:cNvSpPr>
          <p:nvPr>
            <p:ph type="body" idx="1"/>
          </p:nvPr>
        </p:nvSpPr>
        <p:spPr/>
        <p:txBody>
          <a:bodyPr xmlns:a="http://schemas.openxmlformats.org/drawingml/2006/main"/>
          <a:lstStyle xmlns:a="http://schemas.openxmlformats.org/drawingml/2006/main"/>
          <a:p xmlns:a="http://schemas.openxmlformats.org/drawingml/2006/main">
            <a:r>
              <a:t>[Sources]</a:t>
            </a:r>
          </a:p>
          <a:p xmlns:a="http://schemas.openxmlformats.org/drawingml/2006/main">
            <a:r>
              <a:t>- Chinese: Chinese Union Version (traditional), public domain; presentation styling follows the user-approved bilingual sample.</a:t>
            </a:r>
          </a:p>
          <a:p xmlns:a="http://schemas.openxmlformats.org/drawingml/2006/main">
            <a:r>
              <a:t>- English: King James Version, public domain.</a:t>
            </a:r>
          </a:p>
          <a:p xmlns:a="http://schemas.openxmlformats.org/drawingml/2006/main">
            <a:r>
              <a:t>- https://ebible.org/bible/details.php?id=cmn-cu89t</a:t>
            </a:r>
          </a:p>
          <a:p xmlns:a="http://schemas.openxmlformats.org/drawingml/2006/main">
            <a:r>
              <a:t>- https://ebible.org/eng-kjv/</a:t>
            </a:r>
          </a:p>
          <a:p xmlns:a="http://schemas.openxmlformats.org/drawingml/2006/main">
            <a:r>
              <a:t>[/Sources]</a:t>
            </a:r>
          </a:p>
        </p:txBody>
      </p:sp>
      <p:sp>
        <p:nvSpPr>
          <p:cNvPr id="4" name="Slide Number Placeholder 3"/>
          <p:cNvSpPr>
            <a:spLocks xmlns:a="http://schemas.openxmlformats.org/drawingml/2006/main" noGrp="1"/>
          </p:cNvSpPr>
          <p:nvPr>
            <p:ph type="sldNum" idx="5"/>
          </p:nvPr>
        </p:nvSpPr>
        <p:spPr/>
        <p:txBody>
          <a:bodyPr xmlns:a="http://schemas.openxmlformats.org/drawingml/2006/main"/>
          <a:lstStyle xmlns:a="http://schemas.openxmlformats.org/drawingml/2006/main"/>
          <a:p xmlns:a="http://schemas.openxmlformats.org/drawingml/2006/main"/>
        </p:txBody>
      </p:sp>
    </p:spTree>
  </p:cSld>
  <p:clrMapOvr>
    <a:masterClrMapping xmlns:a="http://schemas.openxmlformats.org/drawingml/2006/main"/>
  </p:clrMapOvr>
</p:notes>
</file>

<file path=ppt/notesSlides/notesSlide18.xml><?xml version="1.0" encoding="utf-8"?>
<p:notes xmlns:p="http://schemas.openxmlformats.org/presentationml/2006/main">
  <p:cSld>
    <p:spTree>
      <p:nvGrpSpPr>
        <p:cNvPr id="1" name=""/>
        <p:cNvGrpSpPr/>
        <p:nvPr/>
      </p:nvGrpSpPr>
      <p:grpSpPr>
        <a:xfrm xmlns:a="http://schemas.openxmlformats.org/drawingml/2006/main"/>
      </p:grpSpPr>
      <p:sp>
        <p:nvSpPr>
          <p:cNvPr id="2" name="Slide Image Placeholder 1"/>
          <p:cNvSpPr>
            <a:spLocks xmlns:a="http://schemas.openxmlformats.org/drawingml/2006/main" noGrp="1"/>
          </p:cNvSpPr>
          <p:nvPr>
            <p:ph type="sldImg" idx="0"/>
          </p:nvPr>
        </p:nvSpPr>
        <p:spPr/>
      </p:sp>
      <p:sp>
        <p:nvSpPr>
          <p:cNvPr id="3" name="Notes Placeholder 2"/>
          <p:cNvSpPr>
            <a:spLocks xmlns:a="http://schemas.openxmlformats.org/drawingml/2006/main" noGrp="1"/>
          </p:cNvSpPr>
          <p:nvPr>
            <p:ph type="body" idx="1"/>
          </p:nvPr>
        </p:nvSpPr>
        <p:spPr/>
        <p:txBody>
          <a:bodyPr xmlns:a="http://schemas.openxmlformats.org/drawingml/2006/main"/>
          <a:lstStyle xmlns:a="http://schemas.openxmlformats.org/drawingml/2006/main"/>
          <a:p xmlns:a="http://schemas.openxmlformats.org/drawingml/2006/main">
            <a:r>
              <a:t>[Sources]</a:t>
            </a:r>
          </a:p>
          <a:p xmlns:a="http://schemas.openxmlformats.org/drawingml/2006/main">
            <a:r>
              <a:t>- Chinese: Chinese Union Version (traditional), public domain; presentation styling follows the user-approved bilingual sample.</a:t>
            </a:r>
          </a:p>
          <a:p xmlns:a="http://schemas.openxmlformats.org/drawingml/2006/main">
            <a:r>
              <a:t>- English: King James Version, public domain.</a:t>
            </a:r>
          </a:p>
          <a:p xmlns:a="http://schemas.openxmlformats.org/drawingml/2006/main">
            <a:r>
              <a:t>- https://ebible.org/bible/details.php?id=cmn-cu89t</a:t>
            </a:r>
          </a:p>
          <a:p xmlns:a="http://schemas.openxmlformats.org/drawingml/2006/main">
            <a:r>
              <a:t>- https://ebible.org/eng-kjv/</a:t>
            </a:r>
          </a:p>
          <a:p xmlns:a="http://schemas.openxmlformats.org/drawingml/2006/main">
            <a:r>
              <a:t>[/Sources]</a:t>
            </a:r>
          </a:p>
        </p:txBody>
      </p:sp>
      <p:sp>
        <p:nvSpPr>
          <p:cNvPr id="4" name="Slide Number Placeholder 3"/>
          <p:cNvSpPr>
            <a:spLocks xmlns:a="http://schemas.openxmlformats.org/drawingml/2006/main" noGrp="1"/>
          </p:cNvSpPr>
          <p:nvPr>
            <p:ph type="sldNum" idx="5"/>
          </p:nvPr>
        </p:nvSpPr>
        <p:spPr/>
        <p:txBody>
          <a:bodyPr xmlns:a="http://schemas.openxmlformats.org/drawingml/2006/main"/>
          <a:lstStyle xmlns:a="http://schemas.openxmlformats.org/drawingml/2006/main"/>
          <a:p xmlns:a="http://schemas.openxmlformats.org/drawingml/2006/main"/>
        </p:txBody>
      </p:sp>
    </p:spTree>
  </p:cSld>
  <p:clrMapOvr>
    <a:masterClrMapping xmlns:a="http://schemas.openxmlformats.org/drawingml/2006/main"/>
  </p:clrMapOvr>
</p:notes>
</file>

<file path=ppt/notesSlides/notesSlide19.xml><?xml version="1.0" encoding="utf-8"?>
<p:notes xmlns:p="http://schemas.openxmlformats.org/presentationml/2006/main">
  <p:cSld>
    <p:spTree>
      <p:nvGrpSpPr>
        <p:cNvPr id="1" name=""/>
        <p:cNvGrpSpPr/>
        <p:nvPr/>
      </p:nvGrpSpPr>
      <p:grpSpPr>
        <a:xfrm xmlns:a="http://schemas.openxmlformats.org/drawingml/2006/main"/>
      </p:grpSpPr>
      <p:sp>
        <p:nvSpPr>
          <p:cNvPr id="2" name="Slide Image Placeholder 1"/>
          <p:cNvSpPr>
            <a:spLocks xmlns:a="http://schemas.openxmlformats.org/drawingml/2006/main" noGrp="1"/>
          </p:cNvSpPr>
          <p:nvPr>
            <p:ph type="sldImg" idx="0"/>
          </p:nvPr>
        </p:nvSpPr>
        <p:spPr/>
      </p:sp>
      <p:sp>
        <p:nvSpPr>
          <p:cNvPr id="3" name="Notes Placeholder 2"/>
          <p:cNvSpPr>
            <a:spLocks xmlns:a="http://schemas.openxmlformats.org/drawingml/2006/main" noGrp="1"/>
          </p:cNvSpPr>
          <p:nvPr>
            <p:ph type="body" idx="1"/>
          </p:nvPr>
        </p:nvSpPr>
        <p:spPr/>
        <p:txBody>
          <a:bodyPr xmlns:a="http://schemas.openxmlformats.org/drawingml/2006/main"/>
          <a:lstStyle xmlns:a="http://schemas.openxmlformats.org/drawingml/2006/main"/>
          <a:p xmlns:a="http://schemas.openxmlformats.org/drawingml/2006/main">
            <a:r>
              <a:t>[Sources]</a:t>
            </a:r>
          </a:p>
          <a:p xmlns:a="http://schemas.openxmlformats.org/drawingml/2006/main">
            <a:r>
              <a:t>- Chinese: Chinese Union Version (traditional), public domain; presentation styling follows the user-approved bilingual sample.</a:t>
            </a:r>
          </a:p>
          <a:p xmlns:a="http://schemas.openxmlformats.org/drawingml/2006/main">
            <a:r>
              <a:t>- English: King James Version, public domain.</a:t>
            </a:r>
          </a:p>
          <a:p xmlns:a="http://schemas.openxmlformats.org/drawingml/2006/main">
            <a:r>
              <a:t>- https://ebible.org/bible/details.php?id=cmn-cu89t</a:t>
            </a:r>
          </a:p>
          <a:p xmlns:a="http://schemas.openxmlformats.org/drawingml/2006/main">
            <a:r>
              <a:t>- https://ebible.org/eng-kjv/</a:t>
            </a:r>
          </a:p>
          <a:p xmlns:a="http://schemas.openxmlformats.org/drawingml/2006/main">
            <a:r>
              <a:t>[/Sources]</a:t>
            </a:r>
          </a:p>
        </p:txBody>
      </p:sp>
      <p:sp>
        <p:nvSpPr>
          <p:cNvPr id="4" name="Slide Number Placeholder 3"/>
          <p:cNvSpPr>
            <a:spLocks xmlns:a="http://schemas.openxmlformats.org/drawingml/2006/main" noGrp="1"/>
          </p:cNvSpPr>
          <p:nvPr>
            <p:ph type="sldNum" idx="5"/>
          </p:nvPr>
        </p:nvSpPr>
        <p:spPr/>
        <p:txBody>
          <a:bodyPr xmlns:a="http://schemas.openxmlformats.org/drawingml/2006/main"/>
          <a:lstStyle xmlns:a="http://schemas.openxmlformats.org/drawingml/2006/main"/>
          <a:p xmlns:a="http://schemas.openxmlformats.org/drawingml/2006/main"/>
        </p:txBody>
      </p:sp>
    </p:spTree>
  </p:cSld>
  <p:clrMapOvr>
    <a:masterClrMapping xmlns:a="http://schemas.openxmlformats.org/drawingml/2006/main"/>
  </p:clrMapOvr>
</p:notes>
</file>

<file path=ppt/notesSlides/notesSlide20.xml><?xml version="1.0" encoding="utf-8"?>
<p:notes xmlns:p="http://schemas.openxmlformats.org/presentationml/2006/main">
  <p:cSld>
    <p:spTree>
      <p:nvGrpSpPr>
        <p:cNvPr id="1" name=""/>
        <p:cNvGrpSpPr/>
        <p:nvPr/>
      </p:nvGrpSpPr>
      <p:grpSpPr>
        <a:xfrm xmlns:a="http://schemas.openxmlformats.org/drawingml/2006/main"/>
      </p:grpSpPr>
      <p:sp>
        <p:nvSpPr>
          <p:cNvPr id="2" name="Slide Image Placeholder 1"/>
          <p:cNvSpPr>
            <a:spLocks xmlns:a="http://schemas.openxmlformats.org/drawingml/2006/main" noGrp="1"/>
          </p:cNvSpPr>
          <p:nvPr>
            <p:ph type="sldImg" idx="0"/>
          </p:nvPr>
        </p:nvSpPr>
        <p:spPr/>
      </p:sp>
      <p:sp>
        <p:nvSpPr>
          <p:cNvPr id="3" name="Notes Placeholder 2"/>
          <p:cNvSpPr>
            <a:spLocks xmlns:a="http://schemas.openxmlformats.org/drawingml/2006/main" noGrp="1"/>
          </p:cNvSpPr>
          <p:nvPr>
            <p:ph type="body" idx="1"/>
          </p:nvPr>
        </p:nvSpPr>
        <p:spPr/>
        <p:txBody>
          <a:bodyPr xmlns:a="http://schemas.openxmlformats.org/drawingml/2006/main"/>
          <a:lstStyle xmlns:a="http://schemas.openxmlformats.org/drawingml/2006/main"/>
          <a:p xmlns:a="http://schemas.openxmlformats.org/drawingml/2006/main">
            <a:r>
              <a:t>[Sources]</a:t>
            </a:r>
          </a:p>
          <a:p xmlns:a="http://schemas.openxmlformats.org/drawingml/2006/main">
            <a:r>
              <a:t>- Chinese: Chinese Union Version (traditional), public domain; presentation styling follows the user-approved bilingual sample.</a:t>
            </a:r>
          </a:p>
          <a:p xmlns:a="http://schemas.openxmlformats.org/drawingml/2006/main">
            <a:r>
              <a:t>- English: King James Version, public domain.</a:t>
            </a:r>
          </a:p>
          <a:p xmlns:a="http://schemas.openxmlformats.org/drawingml/2006/main">
            <a:r>
              <a:t>- https://ebible.org/bible/details.php?id=cmn-cu89t</a:t>
            </a:r>
          </a:p>
          <a:p xmlns:a="http://schemas.openxmlformats.org/drawingml/2006/main">
            <a:r>
              <a:t>- https://ebible.org/eng-kjv/</a:t>
            </a:r>
          </a:p>
          <a:p xmlns:a="http://schemas.openxmlformats.org/drawingml/2006/main">
            <a:r>
              <a:t>[/Sources]</a:t>
            </a:r>
          </a:p>
        </p:txBody>
      </p:sp>
      <p:sp>
        <p:nvSpPr>
          <p:cNvPr id="4" name="Slide Number Placeholder 3"/>
          <p:cNvSpPr>
            <a:spLocks xmlns:a="http://schemas.openxmlformats.org/drawingml/2006/main" noGrp="1"/>
          </p:cNvSpPr>
          <p:nvPr>
            <p:ph type="sldNum" idx="5"/>
          </p:nvPr>
        </p:nvSpPr>
        <p:spPr/>
        <p:txBody>
          <a:bodyPr xmlns:a="http://schemas.openxmlformats.org/drawingml/2006/main"/>
          <a:lstStyle xmlns:a="http://schemas.openxmlformats.org/drawingml/2006/main"/>
          <a:p xmlns:a="http://schemas.openxmlformats.org/drawingml/2006/main"/>
        </p:txBody>
      </p:sp>
    </p:spTree>
  </p:cSld>
  <p:clrMapOvr>
    <a:masterClrMapping xmlns:a="http://schemas.openxmlformats.org/drawingml/2006/main"/>
  </p:clrMapOvr>
</p:notes>
</file>

<file path=ppt/notesSlides/notesSlide21.xml><?xml version="1.0" encoding="utf-8"?>
<p:notes xmlns:p="http://schemas.openxmlformats.org/presentationml/2006/main">
  <p:cSld>
    <p:spTree>
      <p:nvGrpSpPr>
        <p:cNvPr id="1" name=""/>
        <p:cNvGrpSpPr/>
        <p:nvPr/>
      </p:nvGrpSpPr>
      <p:grpSpPr>
        <a:xfrm xmlns:a="http://schemas.openxmlformats.org/drawingml/2006/main"/>
      </p:grpSpPr>
      <p:sp>
        <p:nvSpPr>
          <p:cNvPr id="2" name="Slide Image Placeholder 1"/>
          <p:cNvSpPr>
            <a:spLocks xmlns:a="http://schemas.openxmlformats.org/drawingml/2006/main" noGrp="1"/>
          </p:cNvSpPr>
          <p:nvPr>
            <p:ph type="sldImg" idx="0"/>
          </p:nvPr>
        </p:nvSpPr>
        <p:spPr/>
      </p:sp>
      <p:sp>
        <p:nvSpPr>
          <p:cNvPr id="3" name="Notes Placeholder 2"/>
          <p:cNvSpPr>
            <a:spLocks xmlns:a="http://schemas.openxmlformats.org/drawingml/2006/main" noGrp="1"/>
          </p:cNvSpPr>
          <p:nvPr>
            <p:ph type="body" idx="1"/>
          </p:nvPr>
        </p:nvSpPr>
        <p:spPr/>
        <p:txBody>
          <a:bodyPr xmlns:a="http://schemas.openxmlformats.org/drawingml/2006/main"/>
          <a:lstStyle xmlns:a="http://schemas.openxmlformats.org/drawingml/2006/main"/>
          <a:p xmlns:a="http://schemas.openxmlformats.org/drawingml/2006/main">
            <a:r>
              <a:t>[Sources]</a:t>
            </a:r>
          </a:p>
          <a:p xmlns:a="http://schemas.openxmlformats.org/drawingml/2006/main">
            <a:r>
              <a:t>- Chinese: Chinese Union Version (traditional), public domain; presentation styling follows the user-approved bilingual sample.</a:t>
            </a:r>
          </a:p>
          <a:p xmlns:a="http://schemas.openxmlformats.org/drawingml/2006/main">
            <a:r>
              <a:t>- English: King James Version, public domain.</a:t>
            </a:r>
          </a:p>
          <a:p xmlns:a="http://schemas.openxmlformats.org/drawingml/2006/main">
            <a:r>
              <a:t>- https://ebible.org/bible/details.php?id=cmn-cu89t</a:t>
            </a:r>
          </a:p>
          <a:p xmlns:a="http://schemas.openxmlformats.org/drawingml/2006/main">
            <a:r>
              <a:t>- https://ebible.org/eng-kjv/</a:t>
            </a:r>
          </a:p>
          <a:p xmlns:a="http://schemas.openxmlformats.org/drawingml/2006/main">
            <a:r>
              <a:t>[/Sources]</a:t>
            </a:r>
          </a:p>
        </p:txBody>
      </p:sp>
      <p:sp>
        <p:nvSpPr>
          <p:cNvPr id="4" name="Slide Number Placeholder 3"/>
          <p:cNvSpPr>
            <a:spLocks xmlns:a="http://schemas.openxmlformats.org/drawingml/2006/main" noGrp="1"/>
          </p:cNvSpPr>
          <p:nvPr>
            <p:ph type="sldNum" idx="5"/>
          </p:nvPr>
        </p:nvSpPr>
        <p:spPr/>
        <p:txBody>
          <a:bodyPr xmlns:a="http://schemas.openxmlformats.org/drawingml/2006/main"/>
          <a:lstStyle xmlns:a="http://schemas.openxmlformats.org/drawingml/2006/main"/>
          <a:p xmlns:a="http://schemas.openxmlformats.org/drawingml/2006/main"/>
        </p:txBody>
      </p:sp>
    </p:spTree>
  </p:cSld>
  <p:clrMapOvr>
    <a:masterClrMapping xmlns:a="http://schemas.openxmlformats.org/drawingml/2006/main"/>
  </p:clrMapOvr>
</p:notes>
</file>

<file path=ppt/notesSlides/notesSlide22.xml><?xml version="1.0" encoding="utf-8"?>
<p:notes xmlns:p="http://schemas.openxmlformats.org/presentationml/2006/main">
  <p:cSld>
    <p:spTree>
      <p:nvGrpSpPr>
        <p:cNvPr id="1" name=""/>
        <p:cNvGrpSpPr/>
        <p:nvPr/>
      </p:nvGrpSpPr>
      <p:grpSpPr>
        <a:xfrm xmlns:a="http://schemas.openxmlformats.org/drawingml/2006/main"/>
      </p:grpSpPr>
      <p:sp>
        <p:nvSpPr>
          <p:cNvPr id="2" name="Slide Image Placeholder 1"/>
          <p:cNvSpPr>
            <a:spLocks xmlns:a="http://schemas.openxmlformats.org/drawingml/2006/main" noGrp="1"/>
          </p:cNvSpPr>
          <p:nvPr>
            <p:ph type="sldImg" idx="0"/>
          </p:nvPr>
        </p:nvSpPr>
        <p:spPr/>
      </p:sp>
      <p:sp>
        <p:nvSpPr>
          <p:cNvPr id="3" name="Notes Placeholder 2"/>
          <p:cNvSpPr>
            <a:spLocks xmlns:a="http://schemas.openxmlformats.org/drawingml/2006/main" noGrp="1"/>
          </p:cNvSpPr>
          <p:nvPr>
            <p:ph type="body" idx="1"/>
          </p:nvPr>
        </p:nvSpPr>
        <p:spPr/>
        <p:txBody>
          <a:bodyPr xmlns:a="http://schemas.openxmlformats.org/drawingml/2006/main"/>
          <a:lstStyle xmlns:a="http://schemas.openxmlformats.org/drawingml/2006/main"/>
          <a:p xmlns:a="http://schemas.openxmlformats.org/drawingml/2006/main">
            <a:r>
              <a:t>[Sources]</a:t>
            </a:r>
          </a:p>
          <a:p xmlns:a="http://schemas.openxmlformats.org/drawingml/2006/main">
            <a:r>
              <a:t>- Chinese: Chinese Union Version (traditional), public domain; presentation styling follows the user-approved bilingual sample.</a:t>
            </a:r>
          </a:p>
          <a:p xmlns:a="http://schemas.openxmlformats.org/drawingml/2006/main">
            <a:r>
              <a:t>- English: King James Version, public domain.</a:t>
            </a:r>
          </a:p>
          <a:p xmlns:a="http://schemas.openxmlformats.org/drawingml/2006/main">
            <a:r>
              <a:t>- https://ebible.org/bible/details.php?id=cmn-cu89t</a:t>
            </a:r>
          </a:p>
          <a:p xmlns:a="http://schemas.openxmlformats.org/drawingml/2006/main">
            <a:r>
              <a:t>- https://ebible.org/eng-kjv/</a:t>
            </a:r>
          </a:p>
          <a:p xmlns:a="http://schemas.openxmlformats.org/drawingml/2006/main">
            <a:r>
              <a:t>[/Sources]</a:t>
            </a:r>
          </a:p>
        </p:txBody>
      </p:sp>
      <p:sp>
        <p:nvSpPr>
          <p:cNvPr id="4" name="Slide Number Placeholder 3"/>
          <p:cNvSpPr>
            <a:spLocks xmlns:a="http://schemas.openxmlformats.org/drawingml/2006/main" noGrp="1"/>
          </p:cNvSpPr>
          <p:nvPr>
            <p:ph type="sldNum" idx="5"/>
          </p:nvPr>
        </p:nvSpPr>
        <p:spPr/>
        <p:txBody>
          <a:bodyPr xmlns:a="http://schemas.openxmlformats.org/drawingml/2006/main"/>
          <a:lstStyle xmlns:a="http://schemas.openxmlformats.org/drawingml/2006/main"/>
          <a:p xmlns:a="http://schemas.openxmlformats.org/drawingml/2006/main"/>
        </p:txBody>
      </p:sp>
    </p:spTree>
  </p:cSld>
  <p:clrMapOvr>
    <a:masterClrMapping xmlns:a="http://schemas.openxmlformats.org/drawingml/2006/main"/>
  </p:clrMapOvr>
</p:notes>
</file>

<file path=ppt/notesSlides/notesSlide23.xml><?xml version="1.0" encoding="utf-8"?>
<p:notes xmlns:p="http://schemas.openxmlformats.org/presentationml/2006/main">
  <p:cSld>
    <p:spTree>
      <p:nvGrpSpPr>
        <p:cNvPr id="1" name=""/>
        <p:cNvGrpSpPr/>
        <p:nvPr/>
      </p:nvGrpSpPr>
      <p:grpSpPr>
        <a:xfrm xmlns:a="http://schemas.openxmlformats.org/drawingml/2006/main"/>
      </p:grpSpPr>
      <p:sp>
        <p:nvSpPr>
          <p:cNvPr id="2" name="Slide Image Placeholder 1"/>
          <p:cNvSpPr>
            <a:spLocks xmlns:a="http://schemas.openxmlformats.org/drawingml/2006/main" noGrp="1"/>
          </p:cNvSpPr>
          <p:nvPr>
            <p:ph type="sldImg" idx="0"/>
          </p:nvPr>
        </p:nvSpPr>
        <p:spPr/>
      </p:sp>
      <p:sp>
        <p:nvSpPr>
          <p:cNvPr id="3" name="Notes Placeholder 2"/>
          <p:cNvSpPr>
            <a:spLocks xmlns:a="http://schemas.openxmlformats.org/drawingml/2006/main" noGrp="1"/>
          </p:cNvSpPr>
          <p:nvPr>
            <p:ph type="body" idx="1"/>
          </p:nvPr>
        </p:nvSpPr>
        <p:spPr/>
        <p:txBody>
          <a:bodyPr xmlns:a="http://schemas.openxmlformats.org/drawingml/2006/main"/>
          <a:lstStyle xmlns:a="http://schemas.openxmlformats.org/drawingml/2006/main"/>
          <a:p xmlns:a="http://schemas.openxmlformats.org/drawingml/2006/main">
            <a:r>
              <a:t>[Sources]</a:t>
            </a:r>
          </a:p>
          <a:p xmlns:a="http://schemas.openxmlformats.org/drawingml/2006/main">
            <a:r>
              <a:t>- Chinese: Chinese Union Version (traditional), public domain; presentation styling follows the user-approved bilingual sample.</a:t>
            </a:r>
          </a:p>
          <a:p xmlns:a="http://schemas.openxmlformats.org/drawingml/2006/main">
            <a:r>
              <a:t>- English: King James Version, public domain.</a:t>
            </a:r>
          </a:p>
          <a:p xmlns:a="http://schemas.openxmlformats.org/drawingml/2006/main">
            <a:r>
              <a:t>- https://ebible.org/bible/details.php?id=cmn-cu89t</a:t>
            </a:r>
          </a:p>
          <a:p xmlns:a="http://schemas.openxmlformats.org/drawingml/2006/main">
            <a:r>
              <a:t>- https://ebible.org/eng-kjv/</a:t>
            </a:r>
          </a:p>
          <a:p xmlns:a="http://schemas.openxmlformats.org/drawingml/2006/main">
            <a:r>
              <a:t>[/Sources]</a:t>
            </a:r>
          </a:p>
        </p:txBody>
      </p:sp>
      <p:sp>
        <p:nvSpPr>
          <p:cNvPr id="4" name="Slide Number Placeholder 3"/>
          <p:cNvSpPr>
            <a:spLocks xmlns:a="http://schemas.openxmlformats.org/drawingml/2006/main" noGrp="1"/>
          </p:cNvSpPr>
          <p:nvPr>
            <p:ph type="sldNum" idx="5"/>
          </p:nvPr>
        </p:nvSpPr>
        <p:spPr/>
        <p:txBody>
          <a:bodyPr xmlns:a="http://schemas.openxmlformats.org/drawingml/2006/main"/>
          <a:lstStyle xmlns:a="http://schemas.openxmlformats.org/drawingml/2006/main"/>
          <a:p xmlns:a="http://schemas.openxmlformats.org/drawingml/2006/main"/>
        </p:txBody>
      </p:sp>
    </p:spTree>
  </p:cSld>
  <p:clrMapOvr>
    <a:masterClrMapping xmlns:a="http://schemas.openxmlformats.org/drawingml/2006/main"/>
  </p:clrMapOvr>
</p:notes>
</file>

<file path=ppt/notesSlides/notesSlide24.xml><?xml version="1.0" encoding="utf-8"?>
<p:notes xmlns:p="http://schemas.openxmlformats.org/presentationml/2006/main">
  <p:cSld>
    <p:spTree>
      <p:nvGrpSpPr>
        <p:cNvPr id="1" name=""/>
        <p:cNvGrpSpPr/>
        <p:nvPr/>
      </p:nvGrpSpPr>
      <p:grpSpPr>
        <a:xfrm xmlns:a="http://schemas.openxmlformats.org/drawingml/2006/main"/>
      </p:grpSpPr>
      <p:sp>
        <p:nvSpPr>
          <p:cNvPr id="2" name="Slide Image Placeholder 1"/>
          <p:cNvSpPr>
            <a:spLocks xmlns:a="http://schemas.openxmlformats.org/drawingml/2006/main" noGrp="1"/>
          </p:cNvSpPr>
          <p:nvPr>
            <p:ph type="sldImg" idx="0"/>
          </p:nvPr>
        </p:nvSpPr>
        <p:spPr/>
      </p:sp>
      <p:sp>
        <p:nvSpPr>
          <p:cNvPr id="3" name="Notes Placeholder 2"/>
          <p:cNvSpPr>
            <a:spLocks xmlns:a="http://schemas.openxmlformats.org/drawingml/2006/main" noGrp="1"/>
          </p:cNvSpPr>
          <p:nvPr>
            <p:ph type="body" idx="1"/>
          </p:nvPr>
        </p:nvSpPr>
        <p:spPr/>
        <p:txBody>
          <a:bodyPr xmlns:a="http://schemas.openxmlformats.org/drawingml/2006/main"/>
          <a:lstStyle xmlns:a="http://schemas.openxmlformats.org/drawingml/2006/main"/>
          <a:p xmlns:a="http://schemas.openxmlformats.org/drawingml/2006/main">
            <a:r>
              <a:t>[Sources]</a:t>
            </a:r>
          </a:p>
          <a:p xmlns:a="http://schemas.openxmlformats.org/drawingml/2006/main">
            <a:r>
              <a:t>- Chinese: Chinese Union Version (traditional), public domain; presentation styling follows the user-approved bilingual sample.</a:t>
            </a:r>
          </a:p>
          <a:p xmlns:a="http://schemas.openxmlformats.org/drawingml/2006/main">
            <a:r>
              <a:t>- English: King James Version, public domain.</a:t>
            </a:r>
          </a:p>
          <a:p xmlns:a="http://schemas.openxmlformats.org/drawingml/2006/main">
            <a:r>
              <a:t>- https://ebible.org/bible/details.php?id=cmn-cu89t</a:t>
            </a:r>
          </a:p>
          <a:p xmlns:a="http://schemas.openxmlformats.org/drawingml/2006/main">
            <a:r>
              <a:t>- https://ebible.org/eng-kjv/</a:t>
            </a:r>
          </a:p>
          <a:p xmlns:a="http://schemas.openxmlformats.org/drawingml/2006/main">
            <a:r>
              <a:t>[/Sources]</a:t>
            </a:r>
          </a:p>
        </p:txBody>
      </p:sp>
      <p:sp>
        <p:nvSpPr>
          <p:cNvPr id="4" name="Slide Number Placeholder 3"/>
          <p:cNvSpPr>
            <a:spLocks xmlns:a="http://schemas.openxmlformats.org/drawingml/2006/main" noGrp="1"/>
          </p:cNvSpPr>
          <p:nvPr>
            <p:ph type="sldNum" idx="5"/>
          </p:nvPr>
        </p:nvSpPr>
        <p:spPr/>
        <p:txBody>
          <a:bodyPr xmlns:a="http://schemas.openxmlformats.org/drawingml/2006/main"/>
          <a:lstStyle xmlns:a="http://schemas.openxmlformats.org/drawingml/2006/main"/>
          <a:p xmlns:a="http://schemas.openxmlformats.org/drawingml/2006/main"/>
        </p:txBody>
      </p:sp>
    </p:spTree>
  </p:cSld>
  <p:clrMapOvr>
    <a:masterClrMapping xmlns:a="http://schemas.openxmlformats.org/drawingml/2006/main"/>
  </p:clrMapOvr>
</p:notes>
</file>

<file path=ppt/notesSlides/notesSlide25.xml><?xml version="1.0" encoding="utf-8"?>
<p:notes xmlns:p="http://schemas.openxmlformats.org/presentationml/2006/main">
  <p:cSld>
    <p:spTree>
      <p:nvGrpSpPr>
        <p:cNvPr id="1" name=""/>
        <p:cNvGrpSpPr/>
        <p:nvPr/>
      </p:nvGrpSpPr>
      <p:grpSpPr>
        <a:xfrm xmlns:a="http://schemas.openxmlformats.org/drawingml/2006/main"/>
      </p:grpSpPr>
      <p:sp>
        <p:nvSpPr>
          <p:cNvPr id="2" name="Slide Image Placeholder 1"/>
          <p:cNvSpPr>
            <a:spLocks xmlns:a="http://schemas.openxmlformats.org/drawingml/2006/main" noGrp="1"/>
          </p:cNvSpPr>
          <p:nvPr>
            <p:ph type="sldImg" idx="0"/>
          </p:nvPr>
        </p:nvSpPr>
        <p:spPr/>
      </p:sp>
      <p:sp>
        <p:nvSpPr>
          <p:cNvPr id="3" name="Notes Placeholder 2"/>
          <p:cNvSpPr>
            <a:spLocks xmlns:a="http://schemas.openxmlformats.org/drawingml/2006/main" noGrp="1"/>
          </p:cNvSpPr>
          <p:nvPr>
            <p:ph type="body" idx="1"/>
          </p:nvPr>
        </p:nvSpPr>
        <p:spPr/>
        <p:txBody>
          <a:bodyPr xmlns:a="http://schemas.openxmlformats.org/drawingml/2006/main"/>
          <a:lstStyle xmlns:a="http://schemas.openxmlformats.org/drawingml/2006/main"/>
          <a:p xmlns:a="http://schemas.openxmlformats.org/drawingml/2006/main">
            <a:r>
              <a:t>[Sources]</a:t>
            </a:r>
          </a:p>
          <a:p xmlns:a="http://schemas.openxmlformats.org/drawingml/2006/main">
            <a:r>
              <a:t>- Chinese: Chinese Union Version (traditional), public domain; presentation styling follows the user-approved bilingual sample.</a:t>
            </a:r>
          </a:p>
          <a:p xmlns:a="http://schemas.openxmlformats.org/drawingml/2006/main">
            <a:r>
              <a:t>- English: King James Version, public domain.</a:t>
            </a:r>
          </a:p>
          <a:p xmlns:a="http://schemas.openxmlformats.org/drawingml/2006/main">
            <a:r>
              <a:t>- https://ebible.org/bible/details.php?id=cmn-cu89t</a:t>
            </a:r>
          </a:p>
          <a:p xmlns:a="http://schemas.openxmlformats.org/drawingml/2006/main">
            <a:r>
              <a:t>- https://ebible.org/eng-kjv/</a:t>
            </a:r>
          </a:p>
          <a:p xmlns:a="http://schemas.openxmlformats.org/drawingml/2006/main">
            <a:r>
              <a:t>[/Sources]</a:t>
            </a:r>
          </a:p>
        </p:txBody>
      </p:sp>
      <p:sp>
        <p:nvSpPr>
          <p:cNvPr id="4" name="Slide Number Placeholder 3"/>
          <p:cNvSpPr>
            <a:spLocks xmlns:a="http://schemas.openxmlformats.org/drawingml/2006/main" noGrp="1"/>
          </p:cNvSpPr>
          <p:nvPr>
            <p:ph type="sldNum" idx="5"/>
          </p:nvPr>
        </p:nvSpPr>
        <p:spPr/>
        <p:txBody>
          <a:bodyPr xmlns:a="http://schemas.openxmlformats.org/drawingml/2006/main"/>
          <a:lstStyle xmlns:a="http://schemas.openxmlformats.org/drawingml/2006/main"/>
          <a:p xmlns:a="http://schemas.openxmlformats.org/drawingml/2006/main"/>
        </p:txBody>
      </p:sp>
    </p:spTree>
  </p:cSld>
  <p:clrMapOvr>
    <a:masterClrMapping xmlns:a="http://schemas.openxmlformats.org/drawingml/2006/main"/>
  </p:clrMapOvr>
</p:notes>
</file>

<file path=ppt/notesSlides/notesSlide26.xml><?xml version="1.0" encoding="utf-8"?>
<p:notes xmlns:p="http://schemas.openxmlformats.org/presentationml/2006/main">
  <p:cSld>
    <p:spTree>
      <p:nvGrpSpPr>
        <p:cNvPr id="1" name=""/>
        <p:cNvGrpSpPr/>
        <p:nvPr/>
      </p:nvGrpSpPr>
      <p:grpSpPr>
        <a:xfrm xmlns:a="http://schemas.openxmlformats.org/drawingml/2006/main"/>
      </p:grpSpPr>
      <p:sp>
        <p:nvSpPr>
          <p:cNvPr id="2" name="Slide Image Placeholder 1"/>
          <p:cNvSpPr>
            <a:spLocks xmlns:a="http://schemas.openxmlformats.org/drawingml/2006/main" noGrp="1"/>
          </p:cNvSpPr>
          <p:nvPr>
            <p:ph type="sldImg" idx="0"/>
          </p:nvPr>
        </p:nvSpPr>
        <p:spPr/>
      </p:sp>
      <p:sp>
        <p:nvSpPr>
          <p:cNvPr id="3" name="Notes Placeholder 2"/>
          <p:cNvSpPr>
            <a:spLocks xmlns:a="http://schemas.openxmlformats.org/drawingml/2006/main" noGrp="1"/>
          </p:cNvSpPr>
          <p:nvPr>
            <p:ph type="body" idx="1"/>
          </p:nvPr>
        </p:nvSpPr>
        <p:spPr/>
        <p:txBody>
          <a:bodyPr xmlns:a="http://schemas.openxmlformats.org/drawingml/2006/main"/>
          <a:lstStyle xmlns:a="http://schemas.openxmlformats.org/drawingml/2006/main"/>
          <a:p xmlns:a="http://schemas.openxmlformats.org/drawingml/2006/main">
            <a:r>
              <a:t>[Sources]</a:t>
            </a:r>
          </a:p>
          <a:p xmlns:a="http://schemas.openxmlformats.org/drawingml/2006/main">
            <a:r>
              <a:t>- Chinese: Chinese Union Version (traditional), public domain; presentation styling follows the user-approved bilingual sample.</a:t>
            </a:r>
          </a:p>
          <a:p xmlns:a="http://schemas.openxmlformats.org/drawingml/2006/main">
            <a:r>
              <a:t>- English: King James Version, public domain.</a:t>
            </a:r>
          </a:p>
          <a:p xmlns:a="http://schemas.openxmlformats.org/drawingml/2006/main">
            <a:r>
              <a:t>- https://ebible.org/bible/details.php?id=cmn-cu89t</a:t>
            </a:r>
          </a:p>
          <a:p xmlns:a="http://schemas.openxmlformats.org/drawingml/2006/main">
            <a:r>
              <a:t>- https://ebible.org/eng-kjv/</a:t>
            </a:r>
          </a:p>
          <a:p xmlns:a="http://schemas.openxmlformats.org/drawingml/2006/main">
            <a:r>
              <a:t>[/Sources]</a:t>
            </a:r>
          </a:p>
        </p:txBody>
      </p:sp>
      <p:sp>
        <p:nvSpPr>
          <p:cNvPr id="4" name="Slide Number Placeholder 3"/>
          <p:cNvSpPr>
            <a:spLocks xmlns:a="http://schemas.openxmlformats.org/drawingml/2006/main" noGrp="1"/>
          </p:cNvSpPr>
          <p:nvPr>
            <p:ph type="sldNum" idx="5"/>
          </p:nvPr>
        </p:nvSpPr>
        <p:spPr/>
        <p:txBody>
          <a:bodyPr xmlns:a="http://schemas.openxmlformats.org/drawingml/2006/main"/>
          <a:lstStyle xmlns:a="http://schemas.openxmlformats.org/drawingml/2006/main"/>
          <a:p xmlns:a="http://schemas.openxmlformats.org/drawingml/2006/main"/>
        </p:txBody>
      </p:sp>
    </p:spTree>
  </p:cSld>
  <p:clrMapOvr>
    <a:masterClrMapping xmlns:a="http://schemas.openxmlformats.org/drawingml/2006/main"/>
  </p:clrMapOvr>
</p:notes>
</file>

<file path=ppt/notesSlides/notesSlide27.xml><?xml version="1.0" encoding="utf-8"?>
<p:notes xmlns:p="http://schemas.openxmlformats.org/presentationml/2006/main">
  <p:cSld>
    <p:spTree>
      <p:nvGrpSpPr>
        <p:cNvPr id="1" name=""/>
        <p:cNvGrpSpPr/>
        <p:nvPr/>
      </p:nvGrpSpPr>
      <p:grpSpPr>
        <a:xfrm xmlns:a="http://schemas.openxmlformats.org/drawingml/2006/main"/>
      </p:grpSpPr>
      <p:sp>
        <p:nvSpPr>
          <p:cNvPr id="2" name="Slide Image Placeholder 1"/>
          <p:cNvSpPr>
            <a:spLocks xmlns:a="http://schemas.openxmlformats.org/drawingml/2006/main" noGrp="1"/>
          </p:cNvSpPr>
          <p:nvPr>
            <p:ph type="sldImg" idx="0"/>
          </p:nvPr>
        </p:nvSpPr>
        <p:spPr/>
      </p:sp>
      <p:sp>
        <p:nvSpPr>
          <p:cNvPr id="3" name="Notes Placeholder 2"/>
          <p:cNvSpPr>
            <a:spLocks xmlns:a="http://schemas.openxmlformats.org/drawingml/2006/main" noGrp="1"/>
          </p:cNvSpPr>
          <p:nvPr>
            <p:ph type="body" idx="1"/>
          </p:nvPr>
        </p:nvSpPr>
        <p:spPr/>
        <p:txBody>
          <a:bodyPr xmlns:a="http://schemas.openxmlformats.org/drawingml/2006/main"/>
          <a:lstStyle xmlns:a="http://schemas.openxmlformats.org/drawingml/2006/main"/>
          <a:p xmlns:a="http://schemas.openxmlformats.org/drawingml/2006/main">
            <a:r>
              <a:t>[Sources]</a:t>
            </a:r>
          </a:p>
          <a:p xmlns:a="http://schemas.openxmlformats.org/drawingml/2006/main">
            <a:r>
              <a:t>- Chinese: Chinese Union Version (traditional), public domain; presentation styling follows the user-approved bilingual sample.</a:t>
            </a:r>
          </a:p>
          <a:p xmlns:a="http://schemas.openxmlformats.org/drawingml/2006/main">
            <a:r>
              <a:t>- English: King James Version, public domain.</a:t>
            </a:r>
          </a:p>
          <a:p xmlns:a="http://schemas.openxmlformats.org/drawingml/2006/main">
            <a:r>
              <a:t>- https://ebible.org/bible/details.php?id=cmn-cu89t</a:t>
            </a:r>
          </a:p>
          <a:p xmlns:a="http://schemas.openxmlformats.org/drawingml/2006/main">
            <a:r>
              <a:t>- https://ebible.org/eng-kjv/</a:t>
            </a:r>
          </a:p>
          <a:p xmlns:a="http://schemas.openxmlformats.org/drawingml/2006/main">
            <a:r>
              <a:t>[/Sources]</a:t>
            </a:r>
          </a:p>
        </p:txBody>
      </p:sp>
      <p:sp>
        <p:nvSpPr>
          <p:cNvPr id="4" name="Slide Number Placeholder 3"/>
          <p:cNvSpPr>
            <a:spLocks xmlns:a="http://schemas.openxmlformats.org/drawingml/2006/main" noGrp="1"/>
          </p:cNvSpPr>
          <p:nvPr>
            <p:ph type="sldNum" idx="5"/>
          </p:nvPr>
        </p:nvSpPr>
        <p:spPr/>
        <p:txBody>
          <a:bodyPr xmlns:a="http://schemas.openxmlformats.org/drawingml/2006/main"/>
          <a:lstStyle xmlns:a="http://schemas.openxmlformats.org/drawingml/2006/main"/>
          <a:p xmlns:a="http://schemas.openxmlformats.org/drawingml/2006/main"/>
        </p:txBody>
      </p:sp>
    </p:spTree>
  </p:cSld>
  <p:clrMapOvr>
    <a:masterClrMapping xmlns:a="http://schemas.openxmlformats.org/drawingml/2006/main"/>
  </p:clrMapOvr>
</p:notes>
</file>

<file path=ppt/notesSlides/notesSlide28.xml><?xml version="1.0" encoding="utf-8"?>
<p:notes xmlns:p="http://schemas.openxmlformats.org/presentationml/2006/main">
  <p:cSld>
    <p:spTree>
      <p:nvGrpSpPr>
        <p:cNvPr id="1" name=""/>
        <p:cNvGrpSpPr/>
        <p:nvPr/>
      </p:nvGrpSpPr>
      <p:grpSpPr>
        <a:xfrm xmlns:a="http://schemas.openxmlformats.org/drawingml/2006/main"/>
      </p:grpSpPr>
      <p:sp>
        <p:nvSpPr>
          <p:cNvPr id="2" name="Slide Image Placeholder 1"/>
          <p:cNvSpPr>
            <a:spLocks xmlns:a="http://schemas.openxmlformats.org/drawingml/2006/main" noGrp="1"/>
          </p:cNvSpPr>
          <p:nvPr>
            <p:ph type="sldImg" idx="0"/>
          </p:nvPr>
        </p:nvSpPr>
        <p:spPr/>
      </p:sp>
      <p:sp>
        <p:nvSpPr>
          <p:cNvPr id="3" name="Notes Placeholder 2"/>
          <p:cNvSpPr>
            <a:spLocks xmlns:a="http://schemas.openxmlformats.org/drawingml/2006/main" noGrp="1"/>
          </p:cNvSpPr>
          <p:nvPr>
            <p:ph type="body" idx="1"/>
          </p:nvPr>
        </p:nvSpPr>
        <p:spPr/>
        <p:txBody>
          <a:bodyPr xmlns:a="http://schemas.openxmlformats.org/drawingml/2006/main"/>
          <a:lstStyle xmlns:a="http://schemas.openxmlformats.org/drawingml/2006/main"/>
          <a:p xmlns:a="http://schemas.openxmlformats.org/drawingml/2006/main">
            <a:r>
              <a:t>[Sources]</a:t>
            </a:r>
          </a:p>
          <a:p xmlns:a="http://schemas.openxmlformats.org/drawingml/2006/main">
            <a:r>
              <a:t>- Chinese: Chinese Union Version (traditional), public domain; presentation styling follows the user-approved bilingual sample.</a:t>
            </a:r>
          </a:p>
          <a:p xmlns:a="http://schemas.openxmlformats.org/drawingml/2006/main">
            <a:r>
              <a:t>- English: King James Version, public domain.</a:t>
            </a:r>
          </a:p>
          <a:p xmlns:a="http://schemas.openxmlformats.org/drawingml/2006/main">
            <a:r>
              <a:t>- https://ebible.org/bible/details.php?id=cmn-cu89t</a:t>
            </a:r>
          </a:p>
          <a:p xmlns:a="http://schemas.openxmlformats.org/drawingml/2006/main">
            <a:r>
              <a:t>- https://ebible.org/eng-kjv/</a:t>
            </a:r>
          </a:p>
          <a:p xmlns:a="http://schemas.openxmlformats.org/drawingml/2006/main">
            <a:r>
              <a:t>[/Sources]</a:t>
            </a:r>
          </a:p>
        </p:txBody>
      </p:sp>
      <p:sp>
        <p:nvSpPr>
          <p:cNvPr id="4" name="Slide Number Placeholder 3"/>
          <p:cNvSpPr>
            <a:spLocks xmlns:a="http://schemas.openxmlformats.org/drawingml/2006/main" noGrp="1"/>
          </p:cNvSpPr>
          <p:nvPr>
            <p:ph type="sldNum" idx="5"/>
          </p:nvPr>
        </p:nvSpPr>
        <p:spPr/>
        <p:txBody>
          <a:bodyPr xmlns:a="http://schemas.openxmlformats.org/drawingml/2006/main"/>
          <a:lstStyle xmlns:a="http://schemas.openxmlformats.org/drawingml/2006/main"/>
          <a:p xmlns:a="http://schemas.openxmlformats.org/drawingml/2006/main"/>
        </p:txBody>
      </p:sp>
    </p:spTree>
  </p:cSld>
  <p:clrMapOvr>
    <a:masterClrMapping xmlns:a="http://schemas.openxmlformats.org/drawingml/2006/main"/>
  </p:clrMapOvr>
</p:notes>
</file>

<file path=ppt/notesSlides/notesSlide29.xml><?xml version="1.0" encoding="utf-8"?>
<p:notes xmlns:p="http://schemas.openxmlformats.org/presentationml/2006/main">
  <p:cSld>
    <p:spTree>
      <p:nvGrpSpPr>
        <p:cNvPr id="1" name=""/>
        <p:cNvGrpSpPr/>
        <p:nvPr/>
      </p:nvGrpSpPr>
      <p:grpSpPr>
        <a:xfrm xmlns:a="http://schemas.openxmlformats.org/drawingml/2006/main"/>
      </p:grpSpPr>
      <p:sp>
        <p:nvSpPr>
          <p:cNvPr id="2" name="Slide Image Placeholder 1"/>
          <p:cNvSpPr>
            <a:spLocks xmlns:a="http://schemas.openxmlformats.org/drawingml/2006/main" noGrp="1"/>
          </p:cNvSpPr>
          <p:nvPr>
            <p:ph type="sldImg" idx="0"/>
          </p:nvPr>
        </p:nvSpPr>
        <p:spPr/>
      </p:sp>
      <p:sp>
        <p:nvSpPr>
          <p:cNvPr id="3" name="Notes Placeholder 2"/>
          <p:cNvSpPr>
            <a:spLocks xmlns:a="http://schemas.openxmlformats.org/drawingml/2006/main" noGrp="1"/>
          </p:cNvSpPr>
          <p:nvPr>
            <p:ph type="body" idx="1"/>
          </p:nvPr>
        </p:nvSpPr>
        <p:spPr/>
        <p:txBody>
          <a:bodyPr xmlns:a="http://schemas.openxmlformats.org/drawingml/2006/main"/>
          <a:lstStyle xmlns:a="http://schemas.openxmlformats.org/drawingml/2006/main"/>
          <a:p xmlns:a="http://schemas.openxmlformats.org/drawingml/2006/main">
            <a:r>
              <a:t>[Sources]</a:t>
            </a:r>
          </a:p>
          <a:p xmlns:a="http://schemas.openxmlformats.org/drawingml/2006/main">
            <a:r>
              <a:t>- Chinese: Chinese Union Version (traditional), public domain; presentation styling follows the user-approved bilingual sample.</a:t>
            </a:r>
          </a:p>
          <a:p xmlns:a="http://schemas.openxmlformats.org/drawingml/2006/main">
            <a:r>
              <a:t>- English: King James Version, public domain.</a:t>
            </a:r>
          </a:p>
          <a:p xmlns:a="http://schemas.openxmlformats.org/drawingml/2006/main">
            <a:r>
              <a:t>- https://ebible.org/bible/details.php?id=cmn-cu89t</a:t>
            </a:r>
          </a:p>
          <a:p xmlns:a="http://schemas.openxmlformats.org/drawingml/2006/main">
            <a:r>
              <a:t>- https://ebible.org/eng-kjv/</a:t>
            </a:r>
          </a:p>
          <a:p xmlns:a="http://schemas.openxmlformats.org/drawingml/2006/main">
            <a:r>
              <a:t>[/Sources]</a:t>
            </a:r>
          </a:p>
        </p:txBody>
      </p:sp>
      <p:sp>
        <p:nvSpPr>
          <p:cNvPr id="4" name="Slide Number Placeholder 3"/>
          <p:cNvSpPr>
            <a:spLocks xmlns:a="http://schemas.openxmlformats.org/drawingml/2006/main" noGrp="1"/>
          </p:cNvSpPr>
          <p:nvPr>
            <p:ph type="sldNum" idx="5"/>
          </p:nvPr>
        </p:nvSpPr>
        <p:spPr/>
        <p:txBody>
          <a:bodyPr xmlns:a="http://schemas.openxmlformats.org/drawingml/2006/main"/>
          <a:lstStyle xmlns:a="http://schemas.openxmlformats.org/drawingml/2006/main"/>
          <a:p xmlns:a="http://schemas.openxmlformats.org/drawingml/2006/main"/>
        </p:txBody>
      </p:sp>
    </p:spTree>
  </p:cSld>
  <p:clrMapOvr>
    <a:masterClrMapping xmlns:a="http://schemas.openxmlformats.org/drawingml/2006/main"/>
  </p:clrMapOvr>
</p:notes>
</file>

<file path=ppt/notesSlides/notesSlide30.xml><?xml version="1.0" encoding="utf-8"?>
<p:notes xmlns:p="http://schemas.openxmlformats.org/presentationml/2006/main">
  <p:cSld>
    <p:spTree>
      <p:nvGrpSpPr>
        <p:cNvPr id="1" name=""/>
        <p:cNvGrpSpPr/>
        <p:nvPr/>
      </p:nvGrpSpPr>
      <p:grpSpPr>
        <a:xfrm xmlns:a="http://schemas.openxmlformats.org/drawingml/2006/main"/>
      </p:grpSpPr>
      <p:sp>
        <p:nvSpPr>
          <p:cNvPr id="2" name="Slide Image Placeholder 1"/>
          <p:cNvSpPr>
            <a:spLocks xmlns:a="http://schemas.openxmlformats.org/drawingml/2006/main" noGrp="1"/>
          </p:cNvSpPr>
          <p:nvPr>
            <p:ph type="sldImg" idx="0"/>
          </p:nvPr>
        </p:nvSpPr>
        <p:spPr/>
      </p:sp>
      <p:sp>
        <p:nvSpPr>
          <p:cNvPr id="3" name="Notes Placeholder 2"/>
          <p:cNvSpPr>
            <a:spLocks xmlns:a="http://schemas.openxmlformats.org/drawingml/2006/main" noGrp="1"/>
          </p:cNvSpPr>
          <p:nvPr>
            <p:ph type="body" idx="1"/>
          </p:nvPr>
        </p:nvSpPr>
        <p:spPr/>
        <p:txBody>
          <a:bodyPr xmlns:a="http://schemas.openxmlformats.org/drawingml/2006/main"/>
          <a:lstStyle xmlns:a="http://schemas.openxmlformats.org/drawingml/2006/main"/>
          <a:p xmlns:a="http://schemas.openxmlformats.org/drawingml/2006/main">
            <a:r>
              <a:t>[Sources]</a:t>
            </a:r>
          </a:p>
          <a:p xmlns:a="http://schemas.openxmlformats.org/drawingml/2006/main">
            <a:r>
              <a:t>- Chinese: Chinese Union Version (traditional), public domain; presentation styling follows the user-approved bilingual sample.</a:t>
            </a:r>
          </a:p>
          <a:p xmlns:a="http://schemas.openxmlformats.org/drawingml/2006/main">
            <a:r>
              <a:t>- English: King James Version, public domain.</a:t>
            </a:r>
          </a:p>
          <a:p xmlns:a="http://schemas.openxmlformats.org/drawingml/2006/main">
            <a:r>
              <a:t>- https://ebible.org/bible/details.php?id=cmn-cu89t</a:t>
            </a:r>
          </a:p>
          <a:p xmlns:a="http://schemas.openxmlformats.org/drawingml/2006/main">
            <a:r>
              <a:t>- https://ebible.org/eng-kjv/</a:t>
            </a:r>
          </a:p>
          <a:p xmlns:a="http://schemas.openxmlformats.org/drawingml/2006/main">
            <a:r>
              <a:t>[/Sources]</a:t>
            </a:r>
          </a:p>
        </p:txBody>
      </p:sp>
      <p:sp>
        <p:nvSpPr>
          <p:cNvPr id="4" name="Slide Number Placeholder 3"/>
          <p:cNvSpPr>
            <a:spLocks xmlns:a="http://schemas.openxmlformats.org/drawingml/2006/main" noGrp="1"/>
          </p:cNvSpPr>
          <p:nvPr>
            <p:ph type="sldNum" idx="5"/>
          </p:nvPr>
        </p:nvSpPr>
        <p:spPr/>
        <p:txBody>
          <a:bodyPr xmlns:a="http://schemas.openxmlformats.org/drawingml/2006/main"/>
          <a:lstStyle xmlns:a="http://schemas.openxmlformats.org/drawingml/2006/main"/>
          <a:p xmlns:a="http://schemas.openxmlformats.org/drawingml/2006/main"/>
        </p:txBody>
      </p:sp>
    </p:spTree>
  </p:cSld>
  <p:clrMapOvr>
    <a:masterClrMapping xmlns:a="http://schemas.openxmlformats.org/drawingml/2006/main"/>
  </p:clrMapOvr>
</p:notes>
</file>

<file path=ppt/notesSlides/notesSlide31.xml><?xml version="1.0" encoding="utf-8"?>
<p:notes xmlns:p="http://schemas.openxmlformats.org/presentationml/2006/main">
  <p:cSld>
    <p:spTree>
      <p:nvGrpSpPr>
        <p:cNvPr id="1" name=""/>
        <p:cNvGrpSpPr/>
        <p:nvPr/>
      </p:nvGrpSpPr>
      <p:grpSpPr>
        <a:xfrm xmlns:a="http://schemas.openxmlformats.org/drawingml/2006/main"/>
      </p:grpSpPr>
      <p:sp>
        <p:nvSpPr>
          <p:cNvPr id="2" name="Slide Image Placeholder 1"/>
          <p:cNvSpPr>
            <a:spLocks xmlns:a="http://schemas.openxmlformats.org/drawingml/2006/main" noGrp="1"/>
          </p:cNvSpPr>
          <p:nvPr>
            <p:ph type="sldImg" idx="0"/>
          </p:nvPr>
        </p:nvSpPr>
        <p:spPr/>
      </p:sp>
      <p:sp>
        <p:nvSpPr>
          <p:cNvPr id="3" name="Notes Placeholder 2"/>
          <p:cNvSpPr>
            <a:spLocks xmlns:a="http://schemas.openxmlformats.org/drawingml/2006/main" noGrp="1"/>
          </p:cNvSpPr>
          <p:nvPr>
            <p:ph type="body" idx="1"/>
          </p:nvPr>
        </p:nvSpPr>
        <p:spPr/>
        <p:txBody>
          <a:bodyPr xmlns:a="http://schemas.openxmlformats.org/drawingml/2006/main"/>
          <a:lstStyle xmlns:a="http://schemas.openxmlformats.org/drawingml/2006/main"/>
          <a:p xmlns:a="http://schemas.openxmlformats.org/drawingml/2006/main">
            <a:r>
              <a:t>[Sources]</a:t>
            </a:r>
          </a:p>
          <a:p xmlns:a="http://schemas.openxmlformats.org/drawingml/2006/main">
            <a:r>
              <a:t>- Chinese: Chinese Union Version (traditional), public domain; presentation styling follows the user-approved bilingual sample.</a:t>
            </a:r>
          </a:p>
          <a:p xmlns:a="http://schemas.openxmlformats.org/drawingml/2006/main">
            <a:r>
              <a:t>- English: King James Version, public domain.</a:t>
            </a:r>
          </a:p>
          <a:p xmlns:a="http://schemas.openxmlformats.org/drawingml/2006/main">
            <a:r>
              <a:t>- https://ebible.org/bible/details.php?id=cmn-cu89t</a:t>
            </a:r>
          </a:p>
          <a:p xmlns:a="http://schemas.openxmlformats.org/drawingml/2006/main">
            <a:r>
              <a:t>- https://ebible.org/eng-kjv/</a:t>
            </a:r>
          </a:p>
          <a:p xmlns:a="http://schemas.openxmlformats.org/drawingml/2006/main">
            <a:r>
              <a:t>[/Sources]</a:t>
            </a:r>
          </a:p>
        </p:txBody>
      </p:sp>
      <p:sp>
        <p:nvSpPr>
          <p:cNvPr id="4" name="Slide Number Placeholder 3"/>
          <p:cNvSpPr>
            <a:spLocks xmlns:a="http://schemas.openxmlformats.org/drawingml/2006/main" noGrp="1"/>
          </p:cNvSpPr>
          <p:nvPr>
            <p:ph type="sldNum" idx="5"/>
          </p:nvPr>
        </p:nvSpPr>
        <p:spPr/>
        <p:txBody>
          <a:bodyPr xmlns:a="http://schemas.openxmlformats.org/drawingml/2006/main"/>
          <a:lstStyle xmlns:a="http://schemas.openxmlformats.org/drawingml/2006/main"/>
          <a:p xmlns:a="http://schemas.openxmlformats.org/drawingml/2006/main"/>
        </p:txBody>
      </p:sp>
    </p:spTree>
  </p:cSld>
  <p:clrMapOvr>
    <a:masterClrMapping xmlns:a="http://schemas.openxmlformats.org/drawingml/2006/main"/>
  </p:clrMapOvr>
</p:notes>
</file>

<file path=ppt/notesSlides/notesSlide32.xml><?xml version="1.0" encoding="utf-8"?>
<p:notes xmlns:p="http://schemas.openxmlformats.org/presentationml/2006/main">
  <p:cSld>
    <p:spTree>
      <p:nvGrpSpPr>
        <p:cNvPr id="1" name=""/>
        <p:cNvGrpSpPr/>
        <p:nvPr/>
      </p:nvGrpSpPr>
      <p:grpSpPr>
        <a:xfrm xmlns:a="http://schemas.openxmlformats.org/drawingml/2006/main"/>
      </p:grpSpPr>
      <p:sp>
        <p:nvSpPr>
          <p:cNvPr id="2" name="Slide Image Placeholder 1"/>
          <p:cNvSpPr>
            <a:spLocks xmlns:a="http://schemas.openxmlformats.org/drawingml/2006/main" noGrp="1"/>
          </p:cNvSpPr>
          <p:nvPr>
            <p:ph type="sldImg" idx="0"/>
          </p:nvPr>
        </p:nvSpPr>
        <p:spPr/>
      </p:sp>
      <p:sp>
        <p:nvSpPr>
          <p:cNvPr id="3" name="Notes Placeholder 2"/>
          <p:cNvSpPr>
            <a:spLocks xmlns:a="http://schemas.openxmlformats.org/drawingml/2006/main" noGrp="1"/>
          </p:cNvSpPr>
          <p:nvPr>
            <p:ph type="body" idx="1"/>
          </p:nvPr>
        </p:nvSpPr>
        <p:spPr/>
        <p:txBody>
          <a:bodyPr xmlns:a="http://schemas.openxmlformats.org/drawingml/2006/main"/>
          <a:lstStyle xmlns:a="http://schemas.openxmlformats.org/drawingml/2006/main"/>
          <a:p xmlns:a="http://schemas.openxmlformats.org/drawingml/2006/main">
            <a:r>
              <a:t>[Sources]</a:t>
            </a:r>
          </a:p>
          <a:p xmlns:a="http://schemas.openxmlformats.org/drawingml/2006/main">
            <a:r>
              <a:t>- Chinese: Chinese Union Version (traditional), public domain; presentation styling follows the user-approved bilingual sample.</a:t>
            </a:r>
          </a:p>
          <a:p xmlns:a="http://schemas.openxmlformats.org/drawingml/2006/main">
            <a:r>
              <a:t>- English: King James Version, public domain.</a:t>
            </a:r>
          </a:p>
          <a:p xmlns:a="http://schemas.openxmlformats.org/drawingml/2006/main">
            <a:r>
              <a:t>- https://ebible.org/bible/details.php?id=cmn-cu89t</a:t>
            </a:r>
          </a:p>
          <a:p xmlns:a="http://schemas.openxmlformats.org/drawingml/2006/main">
            <a:r>
              <a:t>- https://ebible.org/eng-kjv/</a:t>
            </a:r>
          </a:p>
          <a:p xmlns:a="http://schemas.openxmlformats.org/drawingml/2006/main">
            <a:r>
              <a:t>[/Sources]</a:t>
            </a:r>
          </a:p>
        </p:txBody>
      </p:sp>
      <p:sp>
        <p:nvSpPr>
          <p:cNvPr id="4" name="Slide Number Placeholder 3"/>
          <p:cNvSpPr>
            <a:spLocks xmlns:a="http://schemas.openxmlformats.org/drawingml/2006/main" noGrp="1"/>
          </p:cNvSpPr>
          <p:nvPr>
            <p:ph type="sldNum" idx="5"/>
          </p:nvPr>
        </p:nvSpPr>
        <p:spPr/>
        <p:txBody>
          <a:bodyPr xmlns:a="http://schemas.openxmlformats.org/drawingml/2006/main"/>
          <a:lstStyle xmlns:a="http://schemas.openxmlformats.org/drawingml/2006/main"/>
          <a:p xmlns:a="http://schemas.openxmlformats.org/drawingml/2006/main"/>
        </p:txBody>
      </p:sp>
    </p:spTree>
  </p:cSld>
  <p:clrMapOvr>
    <a:masterClrMapping xmlns:a="http://schemas.openxmlformats.org/drawingml/2006/main"/>
  </p:clrMapOvr>
</p:notes>
</file>

<file path=ppt/notesSlides/notesSlide33.xml><?xml version="1.0" encoding="utf-8"?>
<p:notes xmlns:p="http://schemas.openxmlformats.org/presentationml/2006/main">
  <p:cSld>
    <p:spTree>
      <p:nvGrpSpPr>
        <p:cNvPr id="1" name=""/>
        <p:cNvGrpSpPr/>
        <p:nvPr/>
      </p:nvGrpSpPr>
      <p:grpSpPr>
        <a:xfrm xmlns:a="http://schemas.openxmlformats.org/drawingml/2006/main"/>
      </p:grpSpPr>
      <p:sp>
        <p:nvSpPr>
          <p:cNvPr id="2" name="Slide Image Placeholder 1"/>
          <p:cNvSpPr>
            <a:spLocks xmlns:a="http://schemas.openxmlformats.org/drawingml/2006/main" noGrp="1"/>
          </p:cNvSpPr>
          <p:nvPr>
            <p:ph type="sldImg" idx="0"/>
          </p:nvPr>
        </p:nvSpPr>
        <p:spPr/>
      </p:sp>
      <p:sp>
        <p:nvSpPr>
          <p:cNvPr id="3" name="Notes Placeholder 2"/>
          <p:cNvSpPr>
            <a:spLocks xmlns:a="http://schemas.openxmlformats.org/drawingml/2006/main" noGrp="1"/>
          </p:cNvSpPr>
          <p:nvPr>
            <p:ph type="body" idx="1"/>
          </p:nvPr>
        </p:nvSpPr>
        <p:spPr/>
        <p:txBody>
          <a:bodyPr xmlns:a="http://schemas.openxmlformats.org/drawingml/2006/main"/>
          <a:lstStyle xmlns:a="http://schemas.openxmlformats.org/drawingml/2006/main"/>
          <a:p xmlns:a="http://schemas.openxmlformats.org/drawingml/2006/main">
            <a:r>
              <a:t>[Sources]</a:t>
            </a:r>
          </a:p>
          <a:p xmlns:a="http://schemas.openxmlformats.org/drawingml/2006/main">
            <a:r>
              <a:t>- Chinese: Chinese Union Version (traditional), public domain; presentation styling follows the user-approved bilingual sample.</a:t>
            </a:r>
          </a:p>
          <a:p xmlns:a="http://schemas.openxmlformats.org/drawingml/2006/main">
            <a:r>
              <a:t>- English: King James Version, public domain.</a:t>
            </a:r>
          </a:p>
          <a:p xmlns:a="http://schemas.openxmlformats.org/drawingml/2006/main">
            <a:r>
              <a:t>- https://ebible.org/bible/details.php?id=cmn-cu89t</a:t>
            </a:r>
          </a:p>
          <a:p xmlns:a="http://schemas.openxmlformats.org/drawingml/2006/main">
            <a:r>
              <a:t>- https://ebible.org/eng-kjv/</a:t>
            </a:r>
          </a:p>
          <a:p xmlns:a="http://schemas.openxmlformats.org/drawingml/2006/main">
            <a:r>
              <a:t>[/Sources]</a:t>
            </a:r>
          </a:p>
        </p:txBody>
      </p:sp>
      <p:sp>
        <p:nvSpPr>
          <p:cNvPr id="4" name="Slide Number Placeholder 3"/>
          <p:cNvSpPr>
            <a:spLocks xmlns:a="http://schemas.openxmlformats.org/drawingml/2006/main" noGrp="1"/>
          </p:cNvSpPr>
          <p:nvPr>
            <p:ph type="sldNum" idx="5"/>
          </p:nvPr>
        </p:nvSpPr>
        <p:spPr/>
        <p:txBody>
          <a:bodyPr xmlns:a="http://schemas.openxmlformats.org/drawingml/2006/main"/>
          <a:lstStyle xmlns:a="http://schemas.openxmlformats.org/drawingml/2006/main"/>
          <a:p xmlns:a="http://schemas.openxmlformats.org/drawingml/2006/main"/>
        </p:txBody>
      </p:sp>
    </p:spTree>
  </p:cSld>
  <p:clrMapOvr>
    <a:masterClrMapping xmlns:a="http://schemas.openxmlformats.org/drawingml/2006/main"/>
  </p:clrMapOvr>
</p:notes>
</file>

<file path=ppt/notesSlides/notesSlide34.xml><?xml version="1.0" encoding="utf-8"?>
<p:notes xmlns:p="http://schemas.openxmlformats.org/presentationml/2006/main">
  <p:cSld>
    <p:spTree>
      <p:nvGrpSpPr>
        <p:cNvPr id="1" name=""/>
        <p:cNvGrpSpPr/>
        <p:nvPr/>
      </p:nvGrpSpPr>
      <p:grpSpPr>
        <a:xfrm xmlns:a="http://schemas.openxmlformats.org/drawingml/2006/main"/>
      </p:grpSpPr>
      <p:sp>
        <p:nvSpPr>
          <p:cNvPr id="2" name="Slide Image Placeholder 1"/>
          <p:cNvSpPr>
            <a:spLocks xmlns:a="http://schemas.openxmlformats.org/drawingml/2006/main" noGrp="1"/>
          </p:cNvSpPr>
          <p:nvPr>
            <p:ph type="sldImg" idx="0"/>
          </p:nvPr>
        </p:nvSpPr>
        <p:spPr/>
      </p:sp>
      <p:sp>
        <p:nvSpPr>
          <p:cNvPr id="3" name="Notes Placeholder 2"/>
          <p:cNvSpPr>
            <a:spLocks xmlns:a="http://schemas.openxmlformats.org/drawingml/2006/main" noGrp="1"/>
          </p:cNvSpPr>
          <p:nvPr>
            <p:ph type="body" idx="1"/>
          </p:nvPr>
        </p:nvSpPr>
        <p:spPr/>
        <p:txBody>
          <a:bodyPr xmlns:a="http://schemas.openxmlformats.org/drawingml/2006/main"/>
          <a:lstStyle xmlns:a="http://schemas.openxmlformats.org/drawingml/2006/main"/>
          <a:p xmlns:a="http://schemas.openxmlformats.org/drawingml/2006/main">
            <a:r>
              <a:t>[Sources]</a:t>
            </a:r>
          </a:p>
          <a:p xmlns:a="http://schemas.openxmlformats.org/drawingml/2006/main">
            <a:r>
              <a:t>- Chinese: Chinese Union Version (traditional), public domain; presentation styling follows the user-approved bilingual sample.</a:t>
            </a:r>
          </a:p>
          <a:p xmlns:a="http://schemas.openxmlformats.org/drawingml/2006/main">
            <a:r>
              <a:t>- English: King James Version, public domain.</a:t>
            </a:r>
          </a:p>
          <a:p xmlns:a="http://schemas.openxmlformats.org/drawingml/2006/main">
            <a:r>
              <a:t>- https://ebible.org/bible/details.php?id=cmn-cu89t</a:t>
            </a:r>
          </a:p>
          <a:p xmlns:a="http://schemas.openxmlformats.org/drawingml/2006/main">
            <a:r>
              <a:t>- https://ebible.org/eng-kjv/</a:t>
            </a:r>
          </a:p>
          <a:p xmlns:a="http://schemas.openxmlformats.org/drawingml/2006/main">
            <a:r>
              <a:t>[/Sources]</a:t>
            </a:r>
          </a:p>
        </p:txBody>
      </p:sp>
      <p:sp>
        <p:nvSpPr>
          <p:cNvPr id="4" name="Slide Number Placeholder 3"/>
          <p:cNvSpPr>
            <a:spLocks xmlns:a="http://schemas.openxmlformats.org/drawingml/2006/main" noGrp="1"/>
          </p:cNvSpPr>
          <p:nvPr>
            <p:ph type="sldNum" idx="5"/>
          </p:nvPr>
        </p:nvSpPr>
        <p:spPr/>
        <p:txBody>
          <a:bodyPr xmlns:a="http://schemas.openxmlformats.org/drawingml/2006/main"/>
          <a:lstStyle xmlns:a="http://schemas.openxmlformats.org/drawingml/2006/main"/>
          <a:p xmlns:a="http://schemas.openxmlformats.org/drawingml/2006/main"/>
        </p:txBody>
      </p:sp>
    </p:spTree>
  </p:cSld>
  <p:clrMapOvr>
    <a:masterClrMapping xmlns:a="http://schemas.openxmlformats.org/drawingml/2006/main"/>
  </p:clrMapOvr>
</p:notes>
</file>

<file path=ppt/notesSlides/notesSlide35.xml><?xml version="1.0" encoding="utf-8"?>
<p:notes xmlns:p="http://schemas.openxmlformats.org/presentationml/2006/main">
  <p:cSld>
    <p:spTree>
      <p:nvGrpSpPr>
        <p:cNvPr id="1" name=""/>
        <p:cNvGrpSpPr/>
        <p:nvPr/>
      </p:nvGrpSpPr>
      <p:grpSpPr>
        <a:xfrm xmlns:a="http://schemas.openxmlformats.org/drawingml/2006/main"/>
      </p:grpSpPr>
      <p:sp>
        <p:nvSpPr>
          <p:cNvPr id="2" name="Slide Image Placeholder 1"/>
          <p:cNvSpPr>
            <a:spLocks xmlns:a="http://schemas.openxmlformats.org/drawingml/2006/main" noGrp="1"/>
          </p:cNvSpPr>
          <p:nvPr>
            <p:ph type="sldImg" idx="0"/>
          </p:nvPr>
        </p:nvSpPr>
        <p:spPr/>
      </p:sp>
      <p:sp>
        <p:nvSpPr>
          <p:cNvPr id="3" name="Notes Placeholder 2"/>
          <p:cNvSpPr>
            <a:spLocks xmlns:a="http://schemas.openxmlformats.org/drawingml/2006/main" noGrp="1"/>
          </p:cNvSpPr>
          <p:nvPr>
            <p:ph type="body" idx="1"/>
          </p:nvPr>
        </p:nvSpPr>
        <p:spPr/>
        <p:txBody>
          <a:bodyPr xmlns:a="http://schemas.openxmlformats.org/drawingml/2006/main"/>
          <a:lstStyle xmlns:a="http://schemas.openxmlformats.org/drawingml/2006/main"/>
          <a:p xmlns:a="http://schemas.openxmlformats.org/drawingml/2006/main">
            <a:r>
              <a:t>[Sources]</a:t>
            </a:r>
          </a:p>
          <a:p xmlns:a="http://schemas.openxmlformats.org/drawingml/2006/main">
            <a:r>
              <a:t>- Chinese: Chinese Union Version (traditional), public domain; presentation styling follows the user-approved bilingual sample.</a:t>
            </a:r>
          </a:p>
          <a:p xmlns:a="http://schemas.openxmlformats.org/drawingml/2006/main">
            <a:r>
              <a:t>- English: King James Version, public domain.</a:t>
            </a:r>
          </a:p>
          <a:p xmlns:a="http://schemas.openxmlformats.org/drawingml/2006/main">
            <a:r>
              <a:t>- https://ebible.org/bible/details.php?id=cmn-cu89t</a:t>
            </a:r>
          </a:p>
          <a:p xmlns:a="http://schemas.openxmlformats.org/drawingml/2006/main">
            <a:r>
              <a:t>- https://ebible.org/eng-kjv/</a:t>
            </a:r>
          </a:p>
          <a:p xmlns:a="http://schemas.openxmlformats.org/drawingml/2006/main">
            <a:r>
              <a:t>[/Sources]</a:t>
            </a:r>
          </a:p>
        </p:txBody>
      </p:sp>
      <p:sp>
        <p:nvSpPr>
          <p:cNvPr id="4" name="Slide Number Placeholder 3"/>
          <p:cNvSpPr>
            <a:spLocks xmlns:a="http://schemas.openxmlformats.org/drawingml/2006/main" noGrp="1"/>
          </p:cNvSpPr>
          <p:nvPr>
            <p:ph type="sldNum" idx="5"/>
          </p:nvPr>
        </p:nvSpPr>
        <p:spPr/>
        <p:txBody>
          <a:bodyPr xmlns:a="http://schemas.openxmlformats.org/drawingml/2006/main"/>
          <a:lstStyle xmlns:a="http://schemas.openxmlformats.org/drawingml/2006/main"/>
          <a:p xmlns:a="http://schemas.openxmlformats.org/drawingml/2006/main"/>
        </p:txBody>
      </p:sp>
    </p:spTree>
  </p:cSld>
  <p:clrMapOvr>
    <a:masterClrMapping xmlns:a="http://schemas.openxmlformats.org/drawingml/2006/main"/>
  </p:clrMapOvr>
</p:notes>
</file>

<file path=ppt/notesSlides/notesSlide36.xml><?xml version="1.0" encoding="utf-8"?>
<p:notes xmlns:p="http://schemas.openxmlformats.org/presentationml/2006/main">
  <p:cSld>
    <p:spTree>
      <p:nvGrpSpPr>
        <p:cNvPr id="1" name=""/>
        <p:cNvGrpSpPr/>
        <p:nvPr/>
      </p:nvGrpSpPr>
      <p:grpSpPr>
        <a:xfrm xmlns:a="http://schemas.openxmlformats.org/drawingml/2006/main"/>
      </p:grpSpPr>
      <p:sp>
        <p:nvSpPr>
          <p:cNvPr id="2" name="Slide Image Placeholder 1"/>
          <p:cNvSpPr>
            <a:spLocks xmlns:a="http://schemas.openxmlformats.org/drawingml/2006/main" noGrp="1"/>
          </p:cNvSpPr>
          <p:nvPr>
            <p:ph type="sldImg" idx="0"/>
          </p:nvPr>
        </p:nvSpPr>
        <p:spPr/>
      </p:sp>
      <p:sp>
        <p:nvSpPr>
          <p:cNvPr id="3" name="Notes Placeholder 2"/>
          <p:cNvSpPr>
            <a:spLocks xmlns:a="http://schemas.openxmlformats.org/drawingml/2006/main" noGrp="1"/>
          </p:cNvSpPr>
          <p:nvPr>
            <p:ph type="body" idx="1"/>
          </p:nvPr>
        </p:nvSpPr>
        <p:spPr/>
        <p:txBody>
          <a:bodyPr xmlns:a="http://schemas.openxmlformats.org/drawingml/2006/main"/>
          <a:lstStyle xmlns:a="http://schemas.openxmlformats.org/drawingml/2006/main"/>
          <a:p xmlns:a="http://schemas.openxmlformats.org/drawingml/2006/main">
            <a:r>
              <a:t>[Sources]</a:t>
            </a:r>
          </a:p>
          <a:p xmlns:a="http://schemas.openxmlformats.org/drawingml/2006/main">
            <a:r>
              <a:t>- Chinese: Chinese Union Version (traditional), public domain; presentation styling follows the user-approved bilingual sample.</a:t>
            </a:r>
          </a:p>
          <a:p xmlns:a="http://schemas.openxmlformats.org/drawingml/2006/main">
            <a:r>
              <a:t>- English: King James Version, public domain.</a:t>
            </a:r>
          </a:p>
          <a:p xmlns:a="http://schemas.openxmlformats.org/drawingml/2006/main">
            <a:r>
              <a:t>- https://ebible.org/bible/details.php?id=cmn-cu89t</a:t>
            </a:r>
          </a:p>
          <a:p xmlns:a="http://schemas.openxmlformats.org/drawingml/2006/main">
            <a:r>
              <a:t>- https://ebible.org/eng-kjv/</a:t>
            </a:r>
          </a:p>
          <a:p xmlns:a="http://schemas.openxmlformats.org/drawingml/2006/main">
            <a:r>
              <a:t>[/Sources]</a:t>
            </a:r>
          </a:p>
        </p:txBody>
      </p:sp>
      <p:sp>
        <p:nvSpPr>
          <p:cNvPr id="4" name="Slide Number Placeholder 3"/>
          <p:cNvSpPr>
            <a:spLocks xmlns:a="http://schemas.openxmlformats.org/drawingml/2006/main" noGrp="1"/>
          </p:cNvSpPr>
          <p:nvPr>
            <p:ph type="sldNum" idx="5"/>
          </p:nvPr>
        </p:nvSpPr>
        <p:spPr/>
        <p:txBody>
          <a:bodyPr xmlns:a="http://schemas.openxmlformats.org/drawingml/2006/main"/>
          <a:lstStyle xmlns:a="http://schemas.openxmlformats.org/drawingml/2006/main"/>
          <a:p xmlns:a="http://schemas.openxmlformats.org/drawingml/2006/main"/>
        </p:txBody>
      </p:sp>
    </p:spTree>
  </p:cSld>
  <p:clrMapOvr>
    <a:masterClrMapping xmlns:a="http://schemas.openxmlformats.org/drawingml/2006/main"/>
  </p:clrMapOvr>
</p:notes>
</file>

<file path=ppt/notesSlides/notesSlide37.xml><?xml version="1.0" encoding="utf-8"?>
<p:notes xmlns:p="http://schemas.openxmlformats.org/presentationml/2006/main">
  <p:cSld>
    <p:spTree>
      <p:nvGrpSpPr>
        <p:cNvPr id="1" name=""/>
        <p:cNvGrpSpPr/>
        <p:nvPr/>
      </p:nvGrpSpPr>
      <p:grpSpPr>
        <a:xfrm xmlns:a="http://schemas.openxmlformats.org/drawingml/2006/main"/>
      </p:grpSpPr>
      <p:sp>
        <p:nvSpPr>
          <p:cNvPr id="2" name="Slide Image Placeholder 1"/>
          <p:cNvSpPr>
            <a:spLocks xmlns:a="http://schemas.openxmlformats.org/drawingml/2006/main" noGrp="1"/>
          </p:cNvSpPr>
          <p:nvPr>
            <p:ph type="sldImg" idx="0"/>
          </p:nvPr>
        </p:nvSpPr>
        <p:spPr/>
      </p:sp>
      <p:sp>
        <p:nvSpPr>
          <p:cNvPr id="3" name="Notes Placeholder 2"/>
          <p:cNvSpPr>
            <a:spLocks xmlns:a="http://schemas.openxmlformats.org/drawingml/2006/main" noGrp="1"/>
          </p:cNvSpPr>
          <p:nvPr>
            <p:ph type="body" idx="1"/>
          </p:nvPr>
        </p:nvSpPr>
        <p:spPr/>
        <p:txBody>
          <a:bodyPr xmlns:a="http://schemas.openxmlformats.org/drawingml/2006/main"/>
          <a:lstStyle xmlns:a="http://schemas.openxmlformats.org/drawingml/2006/main"/>
          <a:p xmlns:a="http://schemas.openxmlformats.org/drawingml/2006/main">
            <a:r>
              <a:t>[Sources]</a:t>
            </a:r>
          </a:p>
          <a:p xmlns:a="http://schemas.openxmlformats.org/drawingml/2006/main">
            <a:r>
              <a:t>- Chinese: Chinese Union Version (traditional), public domain; presentation styling follows the user-approved bilingual sample.</a:t>
            </a:r>
          </a:p>
          <a:p xmlns:a="http://schemas.openxmlformats.org/drawingml/2006/main">
            <a:r>
              <a:t>- English: King James Version, public domain.</a:t>
            </a:r>
          </a:p>
          <a:p xmlns:a="http://schemas.openxmlformats.org/drawingml/2006/main">
            <a:r>
              <a:t>- https://ebible.org/bible/details.php?id=cmn-cu89t</a:t>
            </a:r>
          </a:p>
          <a:p xmlns:a="http://schemas.openxmlformats.org/drawingml/2006/main">
            <a:r>
              <a:t>- https://ebible.org/eng-kjv/</a:t>
            </a:r>
          </a:p>
          <a:p xmlns:a="http://schemas.openxmlformats.org/drawingml/2006/main">
            <a:r>
              <a:t>[/Sources]</a:t>
            </a:r>
          </a:p>
        </p:txBody>
      </p:sp>
      <p:sp>
        <p:nvSpPr>
          <p:cNvPr id="4" name="Slide Number Placeholder 3"/>
          <p:cNvSpPr>
            <a:spLocks xmlns:a="http://schemas.openxmlformats.org/drawingml/2006/main" noGrp="1"/>
          </p:cNvSpPr>
          <p:nvPr>
            <p:ph type="sldNum" idx="5"/>
          </p:nvPr>
        </p:nvSpPr>
        <p:spPr/>
        <p:txBody>
          <a:bodyPr xmlns:a="http://schemas.openxmlformats.org/drawingml/2006/main"/>
          <a:lstStyle xmlns:a="http://schemas.openxmlformats.org/drawingml/2006/main"/>
          <a:p xmlns:a="http://schemas.openxmlformats.org/drawingml/2006/main"/>
        </p:txBody>
      </p:sp>
    </p:spTree>
  </p:cSld>
  <p:clrMapOvr>
    <a:masterClrMapping xmlns:a="http://schemas.openxmlformats.org/drawingml/2006/main"/>
  </p:clrMapOvr>
</p:notes>
</file>

<file path=ppt/notesSlides/notesSlide38.xml><?xml version="1.0" encoding="utf-8"?>
<p:notes xmlns:p="http://schemas.openxmlformats.org/presentationml/2006/main">
  <p:cSld>
    <p:spTree>
      <p:nvGrpSpPr>
        <p:cNvPr id="1" name=""/>
        <p:cNvGrpSpPr/>
        <p:nvPr/>
      </p:nvGrpSpPr>
      <p:grpSpPr>
        <a:xfrm xmlns:a="http://schemas.openxmlformats.org/drawingml/2006/main"/>
      </p:grpSpPr>
      <p:sp>
        <p:nvSpPr>
          <p:cNvPr id="2" name="Slide Image Placeholder 1"/>
          <p:cNvSpPr>
            <a:spLocks xmlns:a="http://schemas.openxmlformats.org/drawingml/2006/main" noGrp="1"/>
          </p:cNvSpPr>
          <p:nvPr>
            <p:ph type="sldImg" idx="0"/>
          </p:nvPr>
        </p:nvSpPr>
        <p:spPr/>
      </p:sp>
      <p:sp>
        <p:nvSpPr>
          <p:cNvPr id="3" name="Notes Placeholder 2"/>
          <p:cNvSpPr>
            <a:spLocks xmlns:a="http://schemas.openxmlformats.org/drawingml/2006/main" noGrp="1"/>
          </p:cNvSpPr>
          <p:nvPr>
            <p:ph type="body" idx="1"/>
          </p:nvPr>
        </p:nvSpPr>
        <p:spPr/>
        <p:txBody>
          <a:bodyPr xmlns:a="http://schemas.openxmlformats.org/drawingml/2006/main"/>
          <a:lstStyle xmlns:a="http://schemas.openxmlformats.org/drawingml/2006/main"/>
          <a:p xmlns:a="http://schemas.openxmlformats.org/drawingml/2006/main">
            <a:r>
              <a:t>[Sources]</a:t>
            </a:r>
          </a:p>
          <a:p xmlns:a="http://schemas.openxmlformats.org/drawingml/2006/main">
            <a:r>
              <a:t>- Chinese: Chinese Union Version (traditional), public domain; presentation styling follows the user-approved bilingual sample.</a:t>
            </a:r>
          </a:p>
          <a:p xmlns:a="http://schemas.openxmlformats.org/drawingml/2006/main">
            <a:r>
              <a:t>- English: King James Version, public domain.</a:t>
            </a:r>
          </a:p>
          <a:p xmlns:a="http://schemas.openxmlformats.org/drawingml/2006/main">
            <a:r>
              <a:t>- https://ebible.org/bible/details.php?id=cmn-cu89t</a:t>
            </a:r>
          </a:p>
          <a:p xmlns:a="http://schemas.openxmlformats.org/drawingml/2006/main">
            <a:r>
              <a:t>- https://ebible.org/eng-kjv/</a:t>
            </a:r>
          </a:p>
          <a:p xmlns:a="http://schemas.openxmlformats.org/drawingml/2006/main">
            <a:r>
              <a:t>[/Sources]</a:t>
            </a:r>
          </a:p>
        </p:txBody>
      </p:sp>
      <p:sp>
        <p:nvSpPr>
          <p:cNvPr id="4" name="Slide Number Placeholder 3"/>
          <p:cNvSpPr>
            <a:spLocks xmlns:a="http://schemas.openxmlformats.org/drawingml/2006/main" noGrp="1"/>
          </p:cNvSpPr>
          <p:nvPr>
            <p:ph type="sldNum" idx="5"/>
          </p:nvPr>
        </p:nvSpPr>
        <p:spPr/>
        <p:txBody>
          <a:bodyPr xmlns:a="http://schemas.openxmlformats.org/drawingml/2006/main"/>
          <a:lstStyle xmlns:a="http://schemas.openxmlformats.org/drawingml/2006/main"/>
          <a:p xmlns:a="http://schemas.openxmlformats.org/drawingml/2006/main"/>
        </p:txBody>
      </p:sp>
    </p:spTree>
  </p:cSld>
  <p:clrMapOvr>
    <a:masterClrMapping xmlns:a="http://schemas.openxmlformats.org/drawingml/2006/main"/>
  </p:clrMapOvr>
</p:notes>
</file>

<file path=ppt/notesSlides/notesSlide39.xml><?xml version="1.0" encoding="utf-8"?>
<p:notes xmlns:p="http://schemas.openxmlformats.org/presentationml/2006/main">
  <p:cSld>
    <p:spTree>
      <p:nvGrpSpPr>
        <p:cNvPr id="1" name=""/>
        <p:cNvGrpSpPr/>
        <p:nvPr/>
      </p:nvGrpSpPr>
      <p:grpSpPr>
        <a:xfrm xmlns:a="http://schemas.openxmlformats.org/drawingml/2006/main"/>
      </p:grpSpPr>
      <p:sp>
        <p:nvSpPr>
          <p:cNvPr id="2" name="Slide Image Placeholder 1"/>
          <p:cNvSpPr>
            <a:spLocks xmlns:a="http://schemas.openxmlformats.org/drawingml/2006/main" noGrp="1"/>
          </p:cNvSpPr>
          <p:nvPr>
            <p:ph type="sldImg" idx="0"/>
          </p:nvPr>
        </p:nvSpPr>
        <p:spPr/>
      </p:sp>
      <p:sp>
        <p:nvSpPr>
          <p:cNvPr id="3" name="Notes Placeholder 2"/>
          <p:cNvSpPr>
            <a:spLocks xmlns:a="http://schemas.openxmlformats.org/drawingml/2006/main" noGrp="1"/>
          </p:cNvSpPr>
          <p:nvPr>
            <p:ph type="body" idx="1"/>
          </p:nvPr>
        </p:nvSpPr>
        <p:spPr/>
        <p:txBody>
          <a:bodyPr xmlns:a="http://schemas.openxmlformats.org/drawingml/2006/main"/>
          <a:lstStyle xmlns:a="http://schemas.openxmlformats.org/drawingml/2006/main"/>
          <a:p xmlns:a="http://schemas.openxmlformats.org/drawingml/2006/main">
            <a:r>
              <a:t>[Sources]</a:t>
            </a:r>
          </a:p>
          <a:p xmlns:a="http://schemas.openxmlformats.org/drawingml/2006/main">
            <a:r>
              <a:t>- Chinese: Chinese Union Version (traditional), public domain; presentation styling follows the user-approved bilingual sample.</a:t>
            </a:r>
          </a:p>
          <a:p xmlns:a="http://schemas.openxmlformats.org/drawingml/2006/main">
            <a:r>
              <a:t>- English: King James Version, public domain.</a:t>
            </a:r>
          </a:p>
          <a:p xmlns:a="http://schemas.openxmlformats.org/drawingml/2006/main">
            <a:r>
              <a:t>- https://ebible.org/bible/details.php?id=cmn-cu89t</a:t>
            </a:r>
          </a:p>
          <a:p xmlns:a="http://schemas.openxmlformats.org/drawingml/2006/main">
            <a:r>
              <a:t>- https://ebible.org/eng-kjv/</a:t>
            </a:r>
          </a:p>
          <a:p xmlns:a="http://schemas.openxmlformats.org/drawingml/2006/main">
            <a:r>
              <a:t>[/Sources]</a:t>
            </a:r>
          </a:p>
        </p:txBody>
      </p:sp>
      <p:sp>
        <p:nvSpPr>
          <p:cNvPr id="4" name="Slide Number Placeholder 3"/>
          <p:cNvSpPr>
            <a:spLocks xmlns:a="http://schemas.openxmlformats.org/drawingml/2006/main" noGrp="1"/>
          </p:cNvSpPr>
          <p:nvPr>
            <p:ph type="sldNum" idx="5"/>
          </p:nvPr>
        </p:nvSpPr>
        <p:spPr/>
        <p:txBody>
          <a:bodyPr xmlns:a="http://schemas.openxmlformats.org/drawingml/2006/main"/>
          <a:lstStyle xmlns:a="http://schemas.openxmlformats.org/drawingml/2006/main"/>
          <a:p xmlns:a="http://schemas.openxmlformats.org/drawingml/2006/main"/>
        </p:txBody>
      </p:sp>
    </p:spTree>
  </p:cSld>
  <p:clrMapOvr>
    <a:masterClrMapping xmlns:a="http://schemas.openxmlformats.org/drawingml/2006/main"/>
  </p:clrMapOvr>
</p:notes>
</file>

<file path=ppt/notesSlides/notesSlide40.xml><?xml version="1.0" encoding="utf-8"?>
<p:notes xmlns:p="http://schemas.openxmlformats.org/presentationml/2006/main">
  <p:cSld>
    <p:spTree>
      <p:nvGrpSpPr>
        <p:cNvPr id="1" name=""/>
        <p:cNvGrpSpPr/>
        <p:nvPr/>
      </p:nvGrpSpPr>
      <p:grpSpPr>
        <a:xfrm xmlns:a="http://schemas.openxmlformats.org/drawingml/2006/main"/>
      </p:grpSpPr>
      <p:sp>
        <p:nvSpPr>
          <p:cNvPr id="2" name="Slide Image Placeholder 1"/>
          <p:cNvSpPr>
            <a:spLocks xmlns:a="http://schemas.openxmlformats.org/drawingml/2006/main" noGrp="1"/>
          </p:cNvSpPr>
          <p:nvPr>
            <p:ph type="sldImg" idx="0"/>
          </p:nvPr>
        </p:nvSpPr>
        <p:spPr/>
      </p:sp>
      <p:sp>
        <p:nvSpPr>
          <p:cNvPr id="3" name="Notes Placeholder 2"/>
          <p:cNvSpPr>
            <a:spLocks xmlns:a="http://schemas.openxmlformats.org/drawingml/2006/main" noGrp="1"/>
          </p:cNvSpPr>
          <p:nvPr>
            <p:ph type="body" idx="1"/>
          </p:nvPr>
        </p:nvSpPr>
        <p:spPr/>
        <p:txBody>
          <a:bodyPr xmlns:a="http://schemas.openxmlformats.org/drawingml/2006/main"/>
          <a:lstStyle xmlns:a="http://schemas.openxmlformats.org/drawingml/2006/main"/>
          <a:p xmlns:a="http://schemas.openxmlformats.org/drawingml/2006/main">
            <a:r>
              <a:t>[Sources]</a:t>
            </a:r>
          </a:p>
          <a:p xmlns:a="http://schemas.openxmlformats.org/drawingml/2006/main">
            <a:r>
              <a:t>- Chinese: Chinese Union Version (traditional), public domain; presentation styling follows the user-approved bilingual sample.</a:t>
            </a:r>
          </a:p>
          <a:p xmlns:a="http://schemas.openxmlformats.org/drawingml/2006/main">
            <a:r>
              <a:t>- English: King James Version, public domain.</a:t>
            </a:r>
          </a:p>
          <a:p xmlns:a="http://schemas.openxmlformats.org/drawingml/2006/main">
            <a:r>
              <a:t>- https://ebible.org/bible/details.php?id=cmn-cu89t</a:t>
            </a:r>
          </a:p>
          <a:p xmlns:a="http://schemas.openxmlformats.org/drawingml/2006/main">
            <a:r>
              <a:t>- https://ebible.org/eng-kjv/</a:t>
            </a:r>
          </a:p>
          <a:p xmlns:a="http://schemas.openxmlformats.org/drawingml/2006/main">
            <a:r>
              <a:t>[/Sources]</a:t>
            </a:r>
          </a:p>
        </p:txBody>
      </p:sp>
      <p:sp>
        <p:nvSpPr>
          <p:cNvPr id="4" name="Slide Number Placeholder 3"/>
          <p:cNvSpPr>
            <a:spLocks xmlns:a="http://schemas.openxmlformats.org/drawingml/2006/main" noGrp="1"/>
          </p:cNvSpPr>
          <p:nvPr>
            <p:ph type="sldNum" idx="5"/>
          </p:nvPr>
        </p:nvSpPr>
        <p:spPr/>
        <p:txBody>
          <a:bodyPr xmlns:a="http://schemas.openxmlformats.org/drawingml/2006/main"/>
          <a:lstStyle xmlns:a="http://schemas.openxmlformats.org/drawingml/2006/main"/>
          <a:p xmlns:a="http://schemas.openxmlformats.org/drawingml/2006/main"/>
        </p:txBody>
      </p:sp>
    </p:spTree>
  </p:cSld>
  <p:clrMapOvr>
    <a:masterClrMapping xmlns:a="http://schemas.openxmlformats.org/drawingml/2006/main"/>
  </p:clrMapOvr>
</p:notes>
</file>

<file path=ppt/notesSlides/notesSlide41.xml><?xml version="1.0" encoding="utf-8"?>
<p:notes xmlns:p="http://schemas.openxmlformats.org/presentationml/2006/main">
  <p:cSld>
    <p:spTree>
      <p:nvGrpSpPr>
        <p:cNvPr id="1" name=""/>
        <p:cNvGrpSpPr/>
        <p:nvPr/>
      </p:nvGrpSpPr>
      <p:grpSpPr>
        <a:xfrm xmlns:a="http://schemas.openxmlformats.org/drawingml/2006/main"/>
      </p:grpSpPr>
      <p:sp>
        <p:nvSpPr>
          <p:cNvPr id="2" name="Slide Image Placeholder 1"/>
          <p:cNvSpPr>
            <a:spLocks xmlns:a="http://schemas.openxmlformats.org/drawingml/2006/main" noGrp="1"/>
          </p:cNvSpPr>
          <p:nvPr>
            <p:ph type="sldImg" idx="0"/>
          </p:nvPr>
        </p:nvSpPr>
        <p:spPr/>
      </p:sp>
      <p:sp>
        <p:nvSpPr>
          <p:cNvPr id="3" name="Notes Placeholder 2"/>
          <p:cNvSpPr>
            <a:spLocks xmlns:a="http://schemas.openxmlformats.org/drawingml/2006/main" noGrp="1"/>
          </p:cNvSpPr>
          <p:nvPr>
            <p:ph type="body" idx="1"/>
          </p:nvPr>
        </p:nvSpPr>
        <p:spPr/>
        <p:txBody>
          <a:bodyPr xmlns:a="http://schemas.openxmlformats.org/drawingml/2006/main"/>
          <a:lstStyle xmlns:a="http://schemas.openxmlformats.org/drawingml/2006/main"/>
          <a:p xmlns:a="http://schemas.openxmlformats.org/drawingml/2006/main">
            <a:r>
              <a:t>[Sources]</a:t>
            </a:r>
          </a:p>
          <a:p xmlns:a="http://schemas.openxmlformats.org/drawingml/2006/main">
            <a:r>
              <a:t>- Chinese: Chinese Union Version (traditional), public domain; presentation styling follows the user-approved bilingual sample.</a:t>
            </a:r>
          </a:p>
          <a:p xmlns:a="http://schemas.openxmlformats.org/drawingml/2006/main">
            <a:r>
              <a:t>- English: King James Version, public domain.</a:t>
            </a:r>
          </a:p>
          <a:p xmlns:a="http://schemas.openxmlformats.org/drawingml/2006/main">
            <a:r>
              <a:t>- https://ebible.org/bible/details.php?id=cmn-cu89t</a:t>
            </a:r>
          </a:p>
          <a:p xmlns:a="http://schemas.openxmlformats.org/drawingml/2006/main">
            <a:r>
              <a:t>- https://ebible.org/eng-kjv/</a:t>
            </a:r>
          </a:p>
          <a:p xmlns:a="http://schemas.openxmlformats.org/drawingml/2006/main">
            <a:r>
              <a:t>[/Sources]</a:t>
            </a:r>
          </a:p>
        </p:txBody>
      </p:sp>
      <p:sp>
        <p:nvSpPr>
          <p:cNvPr id="4" name="Slide Number Placeholder 3"/>
          <p:cNvSpPr>
            <a:spLocks xmlns:a="http://schemas.openxmlformats.org/drawingml/2006/main" noGrp="1"/>
          </p:cNvSpPr>
          <p:nvPr>
            <p:ph type="sldNum" idx="5"/>
          </p:nvPr>
        </p:nvSpPr>
        <p:spPr/>
        <p:txBody>
          <a:bodyPr xmlns:a="http://schemas.openxmlformats.org/drawingml/2006/main"/>
          <a:lstStyle xmlns:a="http://schemas.openxmlformats.org/drawingml/2006/main"/>
          <a:p xmlns:a="http://schemas.openxmlformats.org/drawingml/2006/main"/>
        </p:txBody>
      </p:sp>
    </p:spTree>
  </p:cSld>
  <p:clrMapOvr>
    <a:masterClrMapping xmlns:a="http://schemas.openxmlformats.org/drawingml/2006/main"/>
  </p:clrMapOvr>
</p:notes>
</file>

<file path=ppt/notesSlides/notesSlide42.xml><?xml version="1.0" encoding="utf-8"?>
<p:notes xmlns:p="http://schemas.openxmlformats.org/presentationml/2006/main">
  <p:cSld>
    <p:spTree>
      <p:nvGrpSpPr>
        <p:cNvPr id="1" name=""/>
        <p:cNvGrpSpPr/>
        <p:nvPr/>
      </p:nvGrpSpPr>
      <p:grpSpPr>
        <a:xfrm xmlns:a="http://schemas.openxmlformats.org/drawingml/2006/main"/>
      </p:grpSpPr>
      <p:sp>
        <p:nvSpPr>
          <p:cNvPr id="2" name="Slide Image Placeholder 1"/>
          <p:cNvSpPr>
            <a:spLocks xmlns:a="http://schemas.openxmlformats.org/drawingml/2006/main" noGrp="1"/>
          </p:cNvSpPr>
          <p:nvPr>
            <p:ph type="sldImg" idx="0"/>
          </p:nvPr>
        </p:nvSpPr>
        <p:spPr/>
      </p:sp>
      <p:sp>
        <p:nvSpPr>
          <p:cNvPr id="3" name="Notes Placeholder 2"/>
          <p:cNvSpPr>
            <a:spLocks xmlns:a="http://schemas.openxmlformats.org/drawingml/2006/main" noGrp="1"/>
          </p:cNvSpPr>
          <p:nvPr>
            <p:ph type="body" idx="1"/>
          </p:nvPr>
        </p:nvSpPr>
        <p:spPr/>
        <p:txBody>
          <a:bodyPr xmlns:a="http://schemas.openxmlformats.org/drawingml/2006/main"/>
          <a:lstStyle xmlns:a="http://schemas.openxmlformats.org/drawingml/2006/main"/>
          <a:p xmlns:a="http://schemas.openxmlformats.org/drawingml/2006/main">
            <a:r>
              <a:t>[Sources]</a:t>
            </a:r>
          </a:p>
          <a:p xmlns:a="http://schemas.openxmlformats.org/drawingml/2006/main">
            <a:r>
              <a:t>- Chinese: Chinese Union Version (traditional), public domain; presentation styling follows the user-approved bilingual sample.</a:t>
            </a:r>
          </a:p>
          <a:p xmlns:a="http://schemas.openxmlformats.org/drawingml/2006/main">
            <a:r>
              <a:t>- English: King James Version, public domain.</a:t>
            </a:r>
          </a:p>
          <a:p xmlns:a="http://schemas.openxmlformats.org/drawingml/2006/main">
            <a:r>
              <a:t>- https://ebible.org/bible/details.php?id=cmn-cu89t</a:t>
            </a:r>
          </a:p>
          <a:p xmlns:a="http://schemas.openxmlformats.org/drawingml/2006/main">
            <a:r>
              <a:t>- https://ebible.org/eng-kjv/</a:t>
            </a:r>
          </a:p>
          <a:p xmlns:a="http://schemas.openxmlformats.org/drawingml/2006/main">
            <a:r>
              <a:t>[/Sources]</a:t>
            </a:r>
          </a:p>
        </p:txBody>
      </p:sp>
      <p:sp>
        <p:nvSpPr>
          <p:cNvPr id="4" name="Slide Number Placeholder 3"/>
          <p:cNvSpPr>
            <a:spLocks xmlns:a="http://schemas.openxmlformats.org/drawingml/2006/main" noGrp="1"/>
          </p:cNvSpPr>
          <p:nvPr>
            <p:ph type="sldNum" idx="5"/>
          </p:nvPr>
        </p:nvSpPr>
        <p:spPr/>
        <p:txBody>
          <a:bodyPr xmlns:a="http://schemas.openxmlformats.org/drawingml/2006/main"/>
          <a:lstStyle xmlns:a="http://schemas.openxmlformats.org/drawingml/2006/main"/>
          <a:p xmlns:a="http://schemas.openxmlformats.org/drawingml/2006/main"/>
        </p:txBody>
      </p:sp>
    </p:spTree>
  </p:cSld>
  <p:clrMapOvr>
    <a:masterClrMapping xmlns:a="http://schemas.openxmlformats.org/drawingml/2006/main"/>
  </p:clrMapOvr>
</p:notes>
</file>

<file path=ppt/notesSlides/notesSlide43.xml><?xml version="1.0" encoding="utf-8"?>
<p:notes xmlns:p="http://schemas.openxmlformats.org/presentationml/2006/main">
  <p:cSld>
    <p:spTree>
      <p:nvGrpSpPr>
        <p:cNvPr id="1" name=""/>
        <p:cNvGrpSpPr/>
        <p:nvPr/>
      </p:nvGrpSpPr>
      <p:grpSpPr>
        <a:xfrm xmlns:a="http://schemas.openxmlformats.org/drawingml/2006/main"/>
      </p:grpSpPr>
      <p:sp>
        <p:nvSpPr>
          <p:cNvPr id="2" name="Slide Image Placeholder 1"/>
          <p:cNvSpPr>
            <a:spLocks xmlns:a="http://schemas.openxmlformats.org/drawingml/2006/main" noGrp="1"/>
          </p:cNvSpPr>
          <p:nvPr>
            <p:ph type="sldImg" idx="0"/>
          </p:nvPr>
        </p:nvSpPr>
        <p:spPr/>
      </p:sp>
      <p:sp>
        <p:nvSpPr>
          <p:cNvPr id="3" name="Notes Placeholder 2"/>
          <p:cNvSpPr>
            <a:spLocks xmlns:a="http://schemas.openxmlformats.org/drawingml/2006/main" noGrp="1"/>
          </p:cNvSpPr>
          <p:nvPr>
            <p:ph type="body" idx="1"/>
          </p:nvPr>
        </p:nvSpPr>
        <p:spPr/>
        <p:txBody>
          <a:bodyPr xmlns:a="http://schemas.openxmlformats.org/drawingml/2006/main"/>
          <a:lstStyle xmlns:a="http://schemas.openxmlformats.org/drawingml/2006/main"/>
          <a:p xmlns:a="http://schemas.openxmlformats.org/drawingml/2006/main">
            <a:r>
              <a:t>[Sources]</a:t>
            </a:r>
          </a:p>
          <a:p xmlns:a="http://schemas.openxmlformats.org/drawingml/2006/main">
            <a:r>
              <a:t>- Chinese: Chinese Union Version (traditional), public domain; presentation styling follows the user-approved bilingual sample.</a:t>
            </a:r>
          </a:p>
          <a:p xmlns:a="http://schemas.openxmlformats.org/drawingml/2006/main">
            <a:r>
              <a:t>- English: King James Version, public domain.</a:t>
            </a:r>
          </a:p>
          <a:p xmlns:a="http://schemas.openxmlformats.org/drawingml/2006/main">
            <a:r>
              <a:t>- https://ebible.org/bible/details.php?id=cmn-cu89t</a:t>
            </a:r>
          </a:p>
          <a:p xmlns:a="http://schemas.openxmlformats.org/drawingml/2006/main">
            <a:r>
              <a:t>- https://ebible.org/eng-kjv/</a:t>
            </a:r>
          </a:p>
          <a:p xmlns:a="http://schemas.openxmlformats.org/drawingml/2006/main">
            <a:r>
              <a:t>[/Sources]</a:t>
            </a:r>
          </a:p>
        </p:txBody>
      </p:sp>
      <p:sp>
        <p:nvSpPr>
          <p:cNvPr id="4" name="Slide Number Placeholder 3"/>
          <p:cNvSpPr>
            <a:spLocks xmlns:a="http://schemas.openxmlformats.org/drawingml/2006/main" noGrp="1"/>
          </p:cNvSpPr>
          <p:nvPr>
            <p:ph type="sldNum" idx="5"/>
          </p:nvPr>
        </p:nvSpPr>
        <p:spPr/>
        <p:txBody>
          <a:bodyPr xmlns:a="http://schemas.openxmlformats.org/drawingml/2006/main"/>
          <a:lstStyle xmlns:a="http://schemas.openxmlformats.org/drawingml/2006/main"/>
          <a:p xmlns:a="http://schemas.openxmlformats.org/drawingml/2006/main"/>
        </p:txBody>
      </p:sp>
    </p:spTree>
  </p:cSld>
  <p:clrMapOvr>
    <a:masterClrMapping xmlns:a="http://schemas.openxmlformats.org/drawingml/2006/main"/>
  </p:clrMapOvr>
</p:notes>
</file>

<file path=ppt/notesSlides/notesSlide44.xml><?xml version="1.0" encoding="utf-8"?>
<p:notes xmlns:p="http://schemas.openxmlformats.org/presentationml/2006/main">
  <p:cSld>
    <p:spTree>
      <p:nvGrpSpPr>
        <p:cNvPr id="1" name=""/>
        <p:cNvGrpSpPr/>
        <p:nvPr/>
      </p:nvGrpSpPr>
      <p:grpSpPr>
        <a:xfrm xmlns:a="http://schemas.openxmlformats.org/drawingml/2006/main"/>
      </p:grpSpPr>
      <p:sp>
        <p:nvSpPr>
          <p:cNvPr id="2" name="Slide Image Placeholder 1"/>
          <p:cNvSpPr>
            <a:spLocks xmlns:a="http://schemas.openxmlformats.org/drawingml/2006/main" noGrp="1"/>
          </p:cNvSpPr>
          <p:nvPr>
            <p:ph type="sldImg" idx="0"/>
          </p:nvPr>
        </p:nvSpPr>
        <p:spPr/>
      </p:sp>
      <p:sp>
        <p:nvSpPr>
          <p:cNvPr id="3" name="Notes Placeholder 2"/>
          <p:cNvSpPr>
            <a:spLocks xmlns:a="http://schemas.openxmlformats.org/drawingml/2006/main" noGrp="1"/>
          </p:cNvSpPr>
          <p:nvPr>
            <p:ph type="body" idx="1"/>
          </p:nvPr>
        </p:nvSpPr>
        <p:spPr/>
        <p:txBody>
          <a:bodyPr xmlns:a="http://schemas.openxmlformats.org/drawingml/2006/main"/>
          <a:lstStyle xmlns:a="http://schemas.openxmlformats.org/drawingml/2006/main"/>
          <a:p xmlns:a="http://schemas.openxmlformats.org/drawingml/2006/main">
            <a:r>
              <a:t>[Sources]</a:t>
            </a:r>
          </a:p>
          <a:p xmlns:a="http://schemas.openxmlformats.org/drawingml/2006/main">
            <a:r>
              <a:t>- Chinese: Chinese Union Version (traditional), public domain; presentation styling follows the user-approved bilingual sample.</a:t>
            </a:r>
          </a:p>
          <a:p xmlns:a="http://schemas.openxmlformats.org/drawingml/2006/main">
            <a:r>
              <a:t>- English: King James Version, public domain.</a:t>
            </a:r>
          </a:p>
          <a:p xmlns:a="http://schemas.openxmlformats.org/drawingml/2006/main">
            <a:r>
              <a:t>- https://ebible.org/bible/details.php?id=cmn-cu89t</a:t>
            </a:r>
          </a:p>
          <a:p xmlns:a="http://schemas.openxmlformats.org/drawingml/2006/main">
            <a:r>
              <a:t>- https://ebible.org/eng-kjv/</a:t>
            </a:r>
          </a:p>
          <a:p xmlns:a="http://schemas.openxmlformats.org/drawingml/2006/main">
            <a:r>
              <a:t>[/Sources]</a:t>
            </a:r>
          </a:p>
        </p:txBody>
      </p:sp>
      <p:sp>
        <p:nvSpPr>
          <p:cNvPr id="4" name="Slide Number Placeholder 3"/>
          <p:cNvSpPr>
            <a:spLocks xmlns:a="http://schemas.openxmlformats.org/drawingml/2006/main" noGrp="1"/>
          </p:cNvSpPr>
          <p:nvPr>
            <p:ph type="sldNum" idx="5"/>
          </p:nvPr>
        </p:nvSpPr>
        <p:spPr/>
        <p:txBody>
          <a:bodyPr xmlns:a="http://schemas.openxmlformats.org/drawingml/2006/main"/>
          <a:lstStyle xmlns:a="http://schemas.openxmlformats.org/drawingml/2006/main"/>
          <a:p xmlns:a="http://schemas.openxmlformats.org/drawingml/2006/main"/>
        </p:txBody>
      </p:sp>
    </p:spTree>
  </p:cSld>
  <p:clrMapOvr>
    <a:masterClrMapping xmlns:a="http://schemas.openxmlformats.org/drawingml/2006/main"/>
  </p:clrMapOvr>
</p:notes>
</file>

<file path=ppt/notesSlides/notesSlide45.xml><?xml version="1.0" encoding="utf-8"?>
<p:notes xmlns:p="http://schemas.openxmlformats.org/presentationml/2006/main">
  <p:cSld>
    <p:spTree>
      <p:nvGrpSpPr>
        <p:cNvPr id="1" name=""/>
        <p:cNvGrpSpPr/>
        <p:nvPr/>
      </p:nvGrpSpPr>
      <p:grpSpPr>
        <a:xfrm xmlns:a="http://schemas.openxmlformats.org/drawingml/2006/main"/>
      </p:grpSpPr>
      <p:sp>
        <p:nvSpPr>
          <p:cNvPr id="2" name="Slide Image Placeholder 1"/>
          <p:cNvSpPr>
            <a:spLocks xmlns:a="http://schemas.openxmlformats.org/drawingml/2006/main" noGrp="1"/>
          </p:cNvSpPr>
          <p:nvPr>
            <p:ph type="sldImg" idx="0"/>
          </p:nvPr>
        </p:nvSpPr>
        <p:spPr/>
      </p:sp>
      <p:sp>
        <p:nvSpPr>
          <p:cNvPr id="3" name="Notes Placeholder 2"/>
          <p:cNvSpPr>
            <a:spLocks xmlns:a="http://schemas.openxmlformats.org/drawingml/2006/main" noGrp="1"/>
          </p:cNvSpPr>
          <p:nvPr>
            <p:ph type="body" idx="1"/>
          </p:nvPr>
        </p:nvSpPr>
        <p:spPr/>
        <p:txBody>
          <a:bodyPr xmlns:a="http://schemas.openxmlformats.org/drawingml/2006/main"/>
          <a:lstStyle xmlns:a="http://schemas.openxmlformats.org/drawingml/2006/main"/>
          <a:p xmlns:a="http://schemas.openxmlformats.org/drawingml/2006/main">
            <a:r>
              <a:t>[Sources]</a:t>
            </a:r>
          </a:p>
          <a:p xmlns:a="http://schemas.openxmlformats.org/drawingml/2006/main">
            <a:r>
              <a:t>- Chinese: Chinese Union Version (traditional), public domain; presentation styling follows the user-approved bilingual sample.</a:t>
            </a:r>
          </a:p>
          <a:p xmlns:a="http://schemas.openxmlformats.org/drawingml/2006/main">
            <a:r>
              <a:t>- English: King James Version, public domain.</a:t>
            </a:r>
          </a:p>
          <a:p xmlns:a="http://schemas.openxmlformats.org/drawingml/2006/main">
            <a:r>
              <a:t>- https://ebible.org/bible/details.php?id=cmn-cu89t</a:t>
            </a:r>
          </a:p>
          <a:p xmlns:a="http://schemas.openxmlformats.org/drawingml/2006/main">
            <a:r>
              <a:t>- https://ebible.org/eng-kjv/</a:t>
            </a:r>
          </a:p>
          <a:p xmlns:a="http://schemas.openxmlformats.org/drawingml/2006/main">
            <a:r>
              <a:t>[/Sources]</a:t>
            </a:r>
          </a:p>
        </p:txBody>
      </p:sp>
      <p:sp>
        <p:nvSpPr>
          <p:cNvPr id="4" name="Slide Number Placeholder 3"/>
          <p:cNvSpPr>
            <a:spLocks xmlns:a="http://schemas.openxmlformats.org/drawingml/2006/main" noGrp="1"/>
          </p:cNvSpPr>
          <p:nvPr>
            <p:ph type="sldNum" idx="5"/>
          </p:nvPr>
        </p:nvSpPr>
        <p:spPr/>
        <p:txBody>
          <a:bodyPr xmlns:a="http://schemas.openxmlformats.org/drawingml/2006/main"/>
          <a:lstStyle xmlns:a="http://schemas.openxmlformats.org/drawingml/2006/main"/>
          <a:p xmlns:a="http://schemas.openxmlformats.org/drawingml/2006/main"/>
        </p:txBody>
      </p:sp>
    </p:spTree>
  </p:cSld>
  <p:clrMapOvr>
    <a:masterClrMapping xmlns:a="http://schemas.openxmlformats.org/drawingml/2006/main"/>
  </p:clrMapOvr>
</p:notes>
</file>

<file path=ppt/notesSlides/notesSlide46.xml><?xml version="1.0" encoding="utf-8"?>
<p:notes xmlns:p="http://schemas.openxmlformats.org/presentationml/2006/main">
  <p:cSld>
    <p:spTree>
      <p:nvGrpSpPr>
        <p:cNvPr id="1" name=""/>
        <p:cNvGrpSpPr/>
        <p:nvPr/>
      </p:nvGrpSpPr>
      <p:grpSpPr>
        <a:xfrm xmlns:a="http://schemas.openxmlformats.org/drawingml/2006/main"/>
      </p:grpSpPr>
      <p:sp>
        <p:nvSpPr>
          <p:cNvPr id="2" name="Slide Image Placeholder 1"/>
          <p:cNvSpPr>
            <a:spLocks xmlns:a="http://schemas.openxmlformats.org/drawingml/2006/main" noGrp="1"/>
          </p:cNvSpPr>
          <p:nvPr>
            <p:ph type="sldImg" idx="0"/>
          </p:nvPr>
        </p:nvSpPr>
        <p:spPr/>
      </p:sp>
      <p:sp>
        <p:nvSpPr>
          <p:cNvPr id="3" name="Notes Placeholder 2"/>
          <p:cNvSpPr>
            <a:spLocks xmlns:a="http://schemas.openxmlformats.org/drawingml/2006/main" noGrp="1"/>
          </p:cNvSpPr>
          <p:nvPr>
            <p:ph type="body" idx="1"/>
          </p:nvPr>
        </p:nvSpPr>
        <p:spPr/>
        <p:txBody>
          <a:bodyPr xmlns:a="http://schemas.openxmlformats.org/drawingml/2006/main"/>
          <a:lstStyle xmlns:a="http://schemas.openxmlformats.org/drawingml/2006/main"/>
          <a:p xmlns:a="http://schemas.openxmlformats.org/drawingml/2006/main">
            <a:r>
              <a:t>[Sources]</a:t>
            </a:r>
          </a:p>
          <a:p xmlns:a="http://schemas.openxmlformats.org/drawingml/2006/main">
            <a:r>
              <a:t>- Chinese: Chinese Union Version (traditional), public domain; presentation styling follows the user-approved bilingual sample.</a:t>
            </a:r>
          </a:p>
          <a:p xmlns:a="http://schemas.openxmlformats.org/drawingml/2006/main">
            <a:r>
              <a:t>- English: King James Version, public domain.</a:t>
            </a:r>
          </a:p>
          <a:p xmlns:a="http://schemas.openxmlformats.org/drawingml/2006/main">
            <a:r>
              <a:t>- https://ebible.org/bible/details.php?id=cmn-cu89t</a:t>
            </a:r>
          </a:p>
          <a:p xmlns:a="http://schemas.openxmlformats.org/drawingml/2006/main">
            <a:r>
              <a:t>- https://ebible.org/eng-kjv/</a:t>
            </a:r>
          </a:p>
          <a:p xmlns:a="http://schemas.openxmlformats.org/drawingml/2006/main">
            <a:r>
              <a:t>[/Sources]</a:t>
            </a:r>
          </a:p>
        </p:txBody>
      </p:sp>
      <p:sp>
        <p:nvSpPr>
          <p:cNvPr id="4" name="Slide Number Placeholder 3"/>
          <p:cNvSpPr>
            <a:spLocks xmlns:a="http://schemas.openxmlformats.org/drawingml/2006/main" noGrp="1"/>
          </p:cNvSpPr>
          <p:nvPr>
            <p:ph type="sldNum" idx="5"/>
          </p:nvPr>
        </p:nvSpPr>
        <p:spPr/>
        <p:txBody>
          <a:bodyPr xmlns:a="http://schemas.openxmlformats.org/drawingml/2006/main"/>
          <a:lstStyle xmlns:a="http://schemas.openxmlformats.org/drawingml/2006/main"/>
          <a:p xmlns:a="http://schemas.openxmlformats.org/drawingml/2006/main"/>
        </p:txBody>
      </p:sp>
    </p:spTree>
  </p:cSld>
  <p:clrMapOvr>
    <a:masterClrMapping xmlns:a="http://schemas.openxmlformats.org/drawingml/2006/main"/>
  </p:clrMapOvr>
</p:notes>
</file>

<file path=ppt/notesSlides/notesSlide47.xml><?xml version="1.0" encoding="utf-8"?>
<p:notes xmlns:p="http://schemas.openxmlformats.org/presentationml/2006/main">
  <p:cSld>
    <p:spTree>
      <p:nvGrpSpPr>
        <p:cNvPr id="1" name=""/>
        <p:cNvGrpSpPr/>
        <p:nvPr/>
      </p:nvGrpSpPr>
      <p:grpSpPr>
        <a:xfrm xmlns:a="http://schemas.openxmlformats.org/drawingml/2006/main"/>
      </p:grpSpPr>
      <p:sp>
        <p:nvSpPr>
          <p:cNvPr id="2" name="Slide Image Placeholder 1"/>
          <p:cNvSpPr>
            <a:spLocks xmlns:a="http://schemas.openxmlformats.org/drawingml/2006/main" noGrp="1"/>
          </p:cNvSpPr>
          <p:nvPr>
            <p:ph type="sldImg" idx="0"/>
          </p:nvPr>
        </p:nvSpPr>
        <p:spPr/>
      </p:sp>
      <p:sp>
        <p:nvSpPr>
          <p:cNvPr id="3" name="Notes Placeholder 2"/>
          <p:cNvSpPr>
            <a:spLocks xmlns:a="http://schemas.openxmlformats.org/drawingml/2006/main" noGrp="1"/>
          </p:cNvSpPr>
          <p:nvPr>
            <p:ph type="body" idx="1"/>
          </p:nvPr>
        </p:nvSpPr>
        <p:spPr/>
        <p:txBody>
          <a:bodyPr xmlns:a="http://schemas.openxmlformats.org/drawingml/2006/main"/>
          <a:lstStyle xmlns:a="http://schemas.openxmlformats.org/drawingml/2006/main"/>
          <a:p xmlns:a="http://schemas.openxmlformats.org/drawingml/2006/main">
            <a:r>
              <a:t>[Sources]</a:t>
            </a:r>
          </a:p>
          <a:p xmlns:a="http://schemas.openxmlformats.org/drawingml/2006/main">
            <a:r>
              <a:t>- Chinese: Chinese Union Version (traditional), public domain; presentation styling follows the user-approved bilingual sample.</a:t>
            </a:r>
          </a:p>
          <a:p xmlns:a="http://schemas.openxmlformats.org/drawingml/2006/main">
            <a:r>
              <a:t>- English: King James Version, public domain.</a:t>
            </a:r>
          </a:p>
          <a:p xmlns:a="http://schemas.openxmlformats.org/drawingml/2006/main">
            <a:r>
              <a:t>- https://ebible.org/bible/details.php?id=cmn-cu89t</a:t>
            </a:r>
          </a:p>
          <a:p xmlns:a="http://schemas.openxmlformats.org/drawingml/2006/main">
            <a:r>
              <a:t>- https://ebible.org/eng-kjv/</a:t>
            </a:r>
          </a:p>
          <a:p xmlns:a="http://schemas.openxmlformats.org/drawingml/2006/main">
            <a:r>
              <a:t>[/Sources]</a:t>
            </a:r>
          </a:p>
        </p:txBody>
      </p:sp>
      <p:sp>
        <p:nvSpPr>
          <p:cNvPr id="4" name="Slide Number Placeholder 3"/>
          <p:cNvSpPr>
            <a:spLocks xmlns:a="http://schemas.openxmlformats.org/drawingml/2006/main" noGrp="1"/>
          </p:cNvSpPr>
          <p:nvPr>
            <p:ph type="sldNum" idx="5"/>
          </p:nvPr>
        </p:nvSpPr>
        <p:spPr/>
        <p:txBody>
          <a:bodyPr xmlns:a="http://schemas.openxmlformats.org/drawingml/2006/main"/>
          <a:lstStyle xmlns:a="http://schemas.openxmlformats.org/drawingml/2006/main"/>
          <a:p xmlns:a="http://schemas.openxmlformats.org/drawingml/2006/main"/>
        </p:txBody>
      </p:sp>
    </p:spTree>
  </p:cSld>
  <p:clrMapOvr>
    <a:masterClrMapping xmlns:a="http://schemas.openxmlformats.org/drawingml/2006/main"/>
  </p:clrMapOvr>
</p:notes>
</file>

<file path=ppt/notesSlides/notesSlide48.xml><?xml version="1.0" encoding="utf-8"?>
<p:notes xmlns:p="http://schemas.openxmlformats.org/presentationml/2006/main">
  <p:cSld>
    <p:spTree>
      <p:nvGrpSpPr>
        <p:cNvPr id="1" name=""/>
        <p:cNvGrpSpPr/>
        <p:nvPr/>
      </p:nvGrpSpPr>
      <p:grpSpPr>
        <a:xfrm xmlns:a="http://schemas.openxmlformats.org/drawingml/2006/main"/>
      </p:grpSpPr>
      <p:sp>
        <p:nvSpPr>
          <p:cNvPr id="2" name="Slide Image Placeholder 1"/>
          <p:cNvSpPr>
            <a:spLocks xmlns:a="http://schemas.openxmlformats.org/drawingml/2006/main" noGrp="1"/>
          </p:cNvSpPr>
          <p:nvPr>
            <p:ph type="sldImg" idx="0"/>
          </p:nvPr>
        </p:nvSpPr>
        <p:spPr/>
      </p:sp>
      <p:sp>
        <p:nvSpPr>
          <p:cNvPr id="3" name="Notes Placeholder 2"/>
          <p:cNvSpPr>
            <a:spLocks xmlns:a="http://schemas.openxmlformats.org/drawingml/2006/main" noGrp="1"/>
          </p:cNvSpPr>
          <p:nvPr>
            <p:ph type="body" idx="1"/>
          </p:nvPr>
        </p:nvSpPr>
        <p:spPr/>
        <p:txBody>
          <a:bodyPr xmlns:a="http://schemas.openxmlformats.org/drawingml/2006/main"/>
          <a:lstStyle xmlns:a="http://schemas.openxmlformats.org/drawingml/2006/main"/>
          <a:p xmlns:a="http://schemas.openxmlformats.org/drawingml/2006/main">
            <a:r>
              <a:t>[Sources]</a:t>
            </a:r>
          </a:p>
          <a:p xmlns:a="http://schemas.openxmlformats.org/drawingml/2006/main">
            <a:r>
              <a:t>- Chinese: Chinese Union Version (traditional), public domain; presentation styling follows the user-approved bilingual sample.</a:t>
            </a:r>
          </a:p>
          <a:p xmlns:a="http://schemas.openxmlformats.org/drawingml/2006/main">
            <a:r>
              <a:t>- English: King James Version, public domain.</a:t>
            </a:r>
          </a:p>
          <a:p xmlns:a="http://schemas.openxmlformats.org/drawingml/2006/main">
            <a:r>
              <a:t>- https://ebible.org/bible/details.php?id=cmn-cu89t</a:t>
            </a:r>
          </a:p>
          <a:p xmlns:a="http://schemas.openxmlformats.org/drawingml/2006/main">
            <a:r>
              <a:t>- https://ebible.org/eng-kjv/</a:t>
            </a:r>
          </a:p>
          <a:p xmlns:a="http://schemas.openxmlformats.org/drawingml/2006/main">
            <a:r>
              <a:t>[/Sources]</a:t>
            </a:r>
          </a:p>
        </p:txBody>
      </p:sp>
      <p:sp>
        <p:nvSpPr>
          <p:cNvPr id="4" name="Slide Number Placeholder 3"/>
          <p:cNvSpPr>
            <a:spLocks xmlns:a="http://schemas.openxmlformats.org/drawingml/2006/main" noGrp="1"/>
          </p:cNvSpPr>
          <p:nvPr>
            <p:ph type="sldNum" idx="5"/>
          </p:nvPr>
        </p:nvSpPr>
        <p:spPr/>
        <p:txBody>
          <a:bodyPr xmlns:a="http://schemas.openxmlformats.org/drawingml/2006/main"/>
          <a:lstStyle xmlns:a="http://schemas.openxmlformats.org/drawingml/2006/main"/>
          <a:p xmlns:a="http://schemas.openxmlformats.org/drawingml/2006/main"/>
        </p:txBody>
      </p:sp>
    </p:spTree>
  </p:cSld>
  <p:clrMapOvr>
    <a:masterClrMapping xmlns:a="http://schemas.openxmlformats.org/drawingml/2006/main"/>
  </p:clrMapOvr>
</p:notes>
</file>

<file path=ppt/notesSlides/notesSlide49.xml><?xml version="1.0" encoding="utf-8"?>
<p:notes xmlns:p="http://schemas.openxmlformats.org/presentationml/2006/main">
  <p:cSld>
    <p:spTree>
      <p:nvGrpSpPr>
        <p:cNvPr id="1" name=""/>
        <p:cNvGrpSpPr/>
        <p:nvPr/>
      </p:nvGrpSpPr>
      <p:grpSpPr>
        <a:xfrm xmlns:a="http://schemas.openxmlformats.org/drawingml/2006/main"/>
      </p:grpSpPr>
      <p:sp>
        <p:nvSpPr>
          <p:cNvPr id="2" name="Slide Image Placeholder 1"/>
          <p:cNvSpPr>
            <a:spLocks xmlns:a="http://schemas.openxmlformats.org/drawingml/2006/main" noGrp="1"/>
          </p:cNvSpPr>
          <p:nvPr>
            <p:ph type="sldImg" idx="0"/>
          </p:nvPr>
        </p:nvSpPr>
        <p:spPr/>
      </p:sp>
      <p:sp>
        <p:nvSpPr>
          <p:cNvPr id="3" name="Notes Placeholder 2"/>
          <p:cNvSpPr>
            <a:spLocks xmlns:a="http://schemas.openxmlformats.org/drawingml/2006/main" noGrp="1"/>
          </p:cNvSpPr>
          <p:nvPr>
            <p:ph type="body" idx="1"/>
          </p:nvPr>
        </p:nvSpPr>
        <p:spPr/>
        <p:txBody>
          <a:bodyPr xmlns:a="http://schemas.openxmlformats.org/drawingml/2006/main"/>
          <a:lstStyle xmlns:a="http://schemas.openxmlformats.org/drawingml/2006/main"/>
          <a:p xmlns:a="http://schemas.openxmlformats.org/drawingml/2006/main">
            <a:r>
              <a:t>[Sources]</a:t>
            </a:r>
          </a:p>
          <a:p xmlns:a="http://schemas.openxmlformats.org/drawingml/2006/main">
            <a:r>
              <a:t>- Chinese: Chinese Union Version (traditional), public domain; presentation styling follows the user-approved bilingual sample.</a:t>
            </a:r>
          </a:p>
          <a:p xmlns:a="http://schemas.openxmlformats.org/drawingml/2006/main">
            <a:r>
              <a:t>- English: King James Version, public domain.</a:t>
            </a:r>
          </a:p>
          <a:p xmlns:a="http://schemas.openxmlformats.org/drawingml/2006/main">
            <a:r>
              <a:t>- https://ebible.org/bible/details.php?id=cmn-cu89t</a:t>
            </a:r>
          </a:p>
          <a:p xmlns:a="http://schemas.openxmlformats.org/drawingml/2006/main">
            <a:r>
              <a:t>- https://ebible.org/eng-kjv/</a:t>
            </a:r>
          </a:p>
          <a:p xmlns:a="http://schemas.openxmlformats.org/drawingml/2006/main">
            <a:r>
              <a:t>[/Sources]</a:t>
            </a:r>
          </a:p>
        </p:txBody>
      </p:sp>
      <p:sp>
        <p:nvSpPr>
          <p:cNvPr id="4" name="Slide Number Placeholder 3"/>
          <p:cNvSpPr>
            <a:spLocks xmlns:a="http://schemas.openxmlformats.org/drawingml/2006/main" noGrp="1"/>
          </p:cNvSpPr>
          <p:nvPr>
            <p:ph type="sldNum" idx="5"/>
          </p:nvPr>
        </p:nvSpPr>
        <p:spPr/>
        <p:txBody>
          <a:bodyPr xmlns:a="http://schemas.openxmlformats.org/drawingml/2006/main"/>
          <a:lstStyle xmlns:a="http://schemas.openxmlformats.org/drawingml/2006/main"/>
          <a:p xmlns:a="http://schemas.openxmlformats.org/drawingml/2006/main"/>
        </p:txBody>
      </p:sp>
    </p:spTree>
  </p:cSld>
  <p:clrMapOvr>
    <a:masterClrMapping xmlns:a="http://schemas.openxmlformats.org/drawingml/2006/main"/>
  </p:clrMapOvr>
</p:notes>
</file>

<file path=ppt/notesSlides/notesSlide50.xml><?xml version="1.0" encoding="utf-8"?>
<p:notes xmlns:p="http://schemas.openxmlformats.org/presentationml/2006/main">
  <p:cSld>
    <p:spTree>
      <p:nvGrpSpPr>
        <p:cNvPr id="1" name=""/>
        <p:cNvGrpSpPr/>
        <p:nvPr/>
      </p:nvGrpSpPr>
      <p:grpSpPr>
        <a:xfrm xmlns:a="http://schemas.openxmlformats.org/drawingml/2006/main"/>
      </p:grpSpPr>
      <p:sp>
        <p:nvSpPr>
          <p:cNvPr id="2" name="Slide Image Placeholder 1"/>
          <p:cNvSpPr>
            <a:spLocks xmlns:a="http://schemas.openxmlformats.org/drawingml/2006/main" noGrp="1"/>
          </p:cNvSpPr>
          <p:nvPr>
            <p:ph type="sldImg" idx="0"/>
          </p:nvPr>
        </p:nvSpPr>
        <p:spPr/>
      </p:sp>
      <p:sp>
        <p:nvSpPr>
          <p:cNvPr id="3" name="Notes Placeholder 2"/>
          <p:cNvSpPr>
            <a:spLocks xmlns:a="http://schemas.openxmlformats.org/drawingml/2006/main" noGrp="1"/>
          </p:cNvSpPr>
          <p:nvPr>
            <p:ph type="body" idx="1"/>
          </p:nvPr>
        </p:nvSpPr>
        <p:spPr/>
        <p:txBody>
          <a:bodyPr xmlns:a="http://schemas.openxmlformats.org/drawingml/2006/main"/>
          <a:lstStyle xmlns:a="http://schemas.openxmlformats.org/drawingml/2006/main"/>
          <a:p xmlns:a="http://schemas.openxmlformats.org/drawingml/2006/main">
            <a:r>
              <a:t>[Sources]</a:t>
            </a:r>
          </a:p>
          <a:p xmlns:a="http://schemas.openxmlformats.org/drawingml/2006/main">
            <a:r>
              <a:t>- Chinese: Chinese Union Version (traditional), public domain; presentation styling follows the user-approved bilingual sample.</a:t>
            </a:r>
          </a:p>
          <a:p xmlns:a="http://schemas.openxmlformats.org/drawingml/2006/main">
            <a:r>
              <a:t>- English: King James Version, public domain.</a:t>
            </a:r>
          </a:p>
          <a:p xmlns:a="http://schemas.openxmlformats.org/drawingml/2006/main">
            <a:r>
              <a:t>- https://ebible.org/bible/details.php?id=cmn-cu89t</a:t>
            </a:r>
          </a:p>
          <a:p xmlns:a="http://schemas.openxmlformats.org/drawingml/2006/main">
            <a:r>
              <a:t>- https://ebible.org/eng-kjv/</a:t>
            </a:r>
          </a:p>
          <a:p xmlns:a="http://schemas.openxmlformats.org/drawingml/2006/main">
            <a:r>
              <a:t>[/Sources]</a:t>
            </a:r>
          </a:p>
        </p:txBody>
      </p:sp>
      <p:sp>
        <p:nvSpPr>
          <p:cNvPr id="4" name="Slide Number Placeholder 3"/>
          <p:cNvSpPr>
            <a:spLocks xmlns:a="http://schemas.openxmlformats.org/drawingml/2006/main" noGrp="1"/>
          </p:cNvSpPr>
          <p:nvPr>
            <p:ph type="sldNum" idx="5"/>
          </p:nvPr>
        </p:nvSpPr>
        <p:spPr/>
        <p:txBody>
          <a:bodyPr xmlns:a="http://schemas.openxmlformats.org/drawingml/2006/main"/>
          <a:lstStyle xmlns:a="http://schemas.openxmlformats.org/drawingml/2006/main"/>
          <a:p xmlns:a="http://schemas.openxmlformats.org/drawingml/2006/main"/>
        </p:txBody>
      </p:sp>
    </p:spTree>
  </p:cSld>
  <p:clrMapOvr>
    <a:masterClrMapping xmlns:a="http://schemas.openxmlformats.org/drawingml/2006/main"/>
  </p:clrMapOvr>
</p:notes>
</file>

<file path=ppt/notesSlides/notesSlide51.xml><?xml version="1.0" encoding="utf-8"?>
<p:notes xmlns:p="http://schemas.openxmlformats.org/presentationml/2006/main">
  <p:cSld>
    <p:spTree>
      <p:nvGrpSpPr>
        <p:cNvPr id="1" name=""/>
        <p:cNvGrpSpPr/>
        <p:nvPr/>
      </p:nvGrpSpPr>
      <p:grpSpPr>
        <a:xfrm xmlns:a="http://schemas.openxmlformats.org/drawingml/2006/main"/>
      </p:grpSpPr>
      <p:sp>
        <p:nvSpPr>
          <p:cNvPr id="2" name="Slide Image Placeholder 1"/>
          <p:cNvSpPr>
            <a:spLocks xmlns:a="http://schemas.openxmlformats.org/drawingml/2006/main" noGrp="1"/>
          </p:cNvSpPr>
          <p:nvPr>
            <p:ph type="sldImg" idx="0"/>
          </p:nvPr>
        </p:nvSpPr>
        <p:spPr/>
      </p:sp>
      <p:sp>
        <p:nvSpPr>
          <p:cNvPr id="3" name="Notes Placeholder 2"/>
          <p:cNvSpPr>
            <a:spLocks xmlns:a="http://schemas.openxmlformats.org/drawingml/2006/main" noGrp="1"/>
          </p:cNvSpPr>
          <p:nvPr>
            <p:ph type="body" idx="1"/>
          </p:nvPr>
        </p:nvSpPr>
        <p:spPr/>
        <p:txBody>
          <a:bodyPr xmlns:a="http://schemas.openxmlformats.org/drawingml/2006/main"/>
          <a:lstStyle xmlns:a="http://schemas.openxmlformats.org/drawingml/2006/main"/>
          <a:p xmlns:a="http://schemas.openxmlformats.org/drawingml/2006/main">
            <a:r>
              <a:t>[Sources]</a:t>
            </a:r>
          </a:p>
          <a:p xmlns:a="http://schemas.openxmlformats.org/drawingml/2006/main">
            <a:r>
              <a:t>- Chinese: Chinese Union Version (traditional), public domain; presentation styling follows the user-approved bilingual sample.</a:t>
            </a:r>
          </a:p>
          <a:p xmlns:a="http://schemas.openxmlformats.org/drawingml/2006/main">
            <a:r>
              <a:t>- English: King James Version, public domain.</a:t>
            </a:r>
          </a:p>
          <a:p xmlns:a="http://schemas.openxmlformats.org/drawingml/2006/main">
            <a:r>
              <a:t>- https://ebible.org/bible/details.php?id=cmn-cu89t</a:t>
            </a:r>
          </a:p>
          <a:p xmlns:a="http://schemas.openxmlformats.org/drawingml/2006/main">
            <a:r>
              <a:t>- https://ebible.org/eng-kjv/</a:t>
            </a:r>
          </a:p>
          <a:p xmlns:a="http://schemas.openxmlformats.org/drawingml/2006/main">
            <a:r>
              <a:t>[/Sources]</a:t>
            </a:r>
          </a:p>
        </p:txBody>
      </p:sp>
      <p:sp>
        <p:nvSpPr>
          <p:cNvPr id="4" name="Slide Number Placeholder 3"/>
          <p:cNvSpPr>
            <a:spLocks xmlns:a="http://schemas.openxmlformats.org/drawingml/2006/main" noGrp="1"/>
          </p:cNvSpPr>
          <p:nvPr>
            <p:ph type="sldNum" idx="5"/>
          </p:nvPr>
        </p:nvSpPr>
        <p:spPr/>
        <p:txBody>
          <a:bodyPr xmlns:a="http://schemas.openxmlformats.org/drawingml/2006/main"/>
          <a:lstStyle xmlns:a="http://schemas.openxmlformats.org/drawingml/2006/main"/>
          <a:p xmlns:a="http://schemas.openxmlformats.org/drawingml/2006/main"/>
        </p:txBody>
      </p:sp>
    </p:spTree>
  </p:cSld>
  <p:clrMapOvr>
    <a:masterClrMapping xmlns:a="http://schemas.openxmlformats.org/drawingml/2006/main"/>
  </p:clrMapOvr>
</p:notes>
</file>

<file path=ppt/notesSlides/notesSlide52.xml><?xml version="1.0" encoding="utf-8"?>
<p:notes xmlns:p="http://schemas.openxmlformats.org/presentationml/2006/main">
  <p:cSld>
    <p:spTree>
      <p:nvGrpSpPr>
        <p:cNvPr id="1" name=""/>
        <p:cNvGrpSpPr/>
        <p:nvPr/>
      </p:nvGrpSpPr>
      <p:grpSpPr>
        <a:xfrm xmlns:a="http://schemas.openxmlformats.org/drawingml/2006/main"/>
      </p:grpSpPr>
      <p:sp>
        <p:nvSpPr>
          <p:cNvPr id="2" name="Slide Image Placeholder 1"/>
          <p:cNvSpPr>
            <a:spLocks xmlns:a="http://schemas.openxmlformats.org/drawingml/2006/main" noGrp="1"/>
          </p:cNvSpPr>
          <p:nvPr>
            <p:ph type="sldImg" idx="0"/>
          </p:nvPr>
        </p:nvSpPr>
        <p:spPr/>
      </p:sp>
      <p:sp>
        <p:nvSpPr>
          <p:cNvPr id="3" name="Notes Placeholder 2"/>
          <p:cNvSpPr>
            <a:spLocks xmlns:a="http://schemas.openxmlformats.org/drawingml/2006/main" noGrp="1"/>
          </p:cNvSpPr>
          <p:nvPr>
            <p:ph type="body" idx="1"/>
          </p:nvPr>
        </p:nvSpPr>
        <p:spPr/>
        <p:txBody>
          <a:bodyPr xmlns:a="http://schemas.openxmlformats.org/drawingml/2006/main"/>
          <a:lstStyle xmlns:a="http://schemas.openxmlformats.org/drawingml/2006/main"/>
          <a:p xmlns:a="http://schemas.openxmlformats.org/drawingml/2006/main">
            <a:r>
              <a:t>[Sources]</a:t>
            </a:r>
          </a:p>
          <a:p xmlns:a="http://schemas.openxmlformats.org/drawingml/2006/main">
            <a:r>
              <a:t>- Chinese: Chinese Union Version (traditional), public domain; presentation styling follows the user-approved bilingual sample.</a:t>
            </a:r>
          </a:p>
          <a:p xmlns:a="http://schemas.openxmlformats.org/drawingml/2006/main">
            <a:r>
              <a:t>- English: King James Version, public domain.</a:t>
            </a:r>
          </a:p>
          <a:p xmlns:a="http://schemas.openxmlformats.org/drawingml/2006/main">
            <a:r>
              <a:t>- https://ebible.org/bible/details.php?id=cmn-cu89t</a:t>
            </a:r>
          </a:p>
          <a:p xmlns:a="http://schemas.openxmlformats.org/drawingml/2006/main">
            <a:r>
              <a:t>- https://ebible.org/eng-kjv/</a:t>
            </a:r>
          </a:p>
          <a:p xmlns:a="http://schemas.openxmlformats.org/drawingml/2006/main">
            <a:r>
              <a:t>[/Sources]</a:t>
            </a:r>
          </a:p>
        </p:txBody>
      </p:sp>
      <p:sp>
        <p:nvSpPr>
          <p:cNvPr id="4" name="Slide Number Placeholder 3"/>
          <p:cNvSpPr>
            <a:spLocks xmlns:a="http://schemas.openxmlformats.org/drawingml/2006/main" noGrp="1"/>
          </p:cNvSpPr>
          <p:nvPr>
            <p:ph type="sldNum" idx="5"/>
          </p:nvPr>
        </p:nvSpPr>
        <p:spPr/>
        <p:txBody>
          <a:bodyPr xmlns:a="http://schemas.openxmlformats.org/drawingml/2006/main"/>
          <a:lstStyle xmlns:a="http://schemas.openxmlformats.org/drawingml/2006/main"/>
          <a:p xmlns:a="http://schemas.openxmlformats.org/drawingml/2006/main"/>
        </p:txBody>
      </p:sp>
    </p:spTree>
  </p:cSld>
  <p:clrMapOvr>
    <a:masterClrMapping xmlns:a="http://schemas.openxmlformats.org/drawingml/2006/main"/>
  </p:clrMapOvr>
</p:notes>
</file>

<file path=ppt/notesSlides/notesSlide53.xml><?xml version="1.0" encoding="utf-8"?>
<p:notes xmlns:p="http://schemas.openxmlformats.org/presentationml/2006/main">
  <p:cSld>
    <p:spTree>
      <p:nvGrpSpPr>
        <p:cNvPr id="1" name=""/>
        <p:cNvGrpSpPr/>
        <p:nvPr/>
      </p:nvGrpSpPr>
      <p:grpSpPr>
        <a:xfrm xmlns:a="http://schemas.openxmlformats.org/drawingml/2006/main"/>
      </p:grpSpPr>
      <p:sp>
        <p:nvSpPr>
          <p:cNvPr id="2" name="Slide Image Placeholder 1"/>
          <p:cNvSpPr>
            <a:spLocks xmlns:a="http://schemas.openxmlformats.org/drawingml/2006/main" noGrp="1"/>
          </p:cNvSpPr>
          <p:nvPr>
            <p:ph type="sldImg" idx="0"/>
          </p:nvPr>
        </p:nvSpPr>
        <p:spPr/>
      </p:sp>
      <p:sp>
        <p:nvSpPr>
          <p:cNvPr id="3" name="Notes Placeholder 2"/>
          <p:cNvSpPr>
            <a:spLocks xmlns:a="http://schemas.openxmlformats.org/drawingml/2006/main" noGrp="1"/>
          </p:cNvSpPr>
          <p:nvPr>
            <p:ph type="body" idx="1"/>
          </p:nvPr>
        </p:nvSpPr>
        <p:spPr/>
        <p:txBody>
          <a:bodyPr xmlns:a="http://schemas.openxmlformats.org/drawingml/2006/main"/>
          <a:lstStyle xmlns:a="http://schemas.openxmlformats.org/drawingml/2006/main"/>
          <a:p xmlns:a="http://schemas.openxmlformats.org/drawingml/2006/main">
            <a:r>
              <a:t>[Sources]</a:t>
            </a:r>
          </a:p>
          <a:p xmlns:a="http://schemas.openxmlformats.org/drawingml/2006/main">
            <a:r>
              <a:t>- Chinese: Chinese Union Version (traditional), public domain; presentation styling follows the user-approved bilingual sample.</a:t>
            </a:r>
          </a:p>
          <a:p xmlns:a="http://schemas.openxmlformats.org/drawingml/2006/main">
            <a:r>
              <a:t>- English: King James Version, public domain.</a:t>
            </a:r>
          </a:p>
          <a:p xmlns:a="http://schemas.openxmlformats.org/drawingml/2006/main">
            <a:r>
              <a:t>- https://ebible.org/bible/details.php?id=cmn-cu89t</a:t>
            </a:r>
          </a:p>
          <a:p xmlns:a="http://schemas.openxmlformats.org/drawingml/2006/main">
            <a:r>
              <a:t>- https://ebible.org/eng-kjv/</a:t>
            </a:r>
          </a:p>
          <a:p xmlns:a="http://schemas.openxmlformats.org/drawingml/2006/main">
            <a:r>
              <a:t>[/Sources]</a:t>
            </a:r>
          </a:p>
        </p:txBody>
      </p:sp>
      <p:sp>
        <p:nvSpPr>
          <p:cNvPr id="4" name="Slide Number Placeholder 3"/>
          <p:cNvSpPr>
            <a:spLocks xmlns:a="http://schemas.openxmlformats.org/drawingml/2006/main" noGrp="1"/>
          </p:cNvSpPr>
          <p:nvPr>
            <p:ph type="sldNum" idx="5"/>
          </p:nvPr>
        </p:nvSpPr>
        <p:spPr/>
        <p:txBody>
          <a:bodyPr xmlns:a="http://schemas.openxmlformats.org/drawingml/2006/main"/>
          <a:lstStyle xmlns:a="http://schemas.openxmlformats.org/drawingml/2006/main"/>
          <a:p xmlns:a="http://schemas.openxmlformats.org/drawingml/2006/main"/>
        </p:txBody>
      </p:sp>
    </p:spTree>
  </p:cSld>
  <p:clrMapOvr>
    <a:masterClrMapping xmlns:a="http://schemas.openxmlformats.org/drawingml/2006/main"/>
  </p:clrMapOvr>
</p:notes>
</file>

<file path=ppt/notesSlides/notesSlide54.xml><?xml version="1.0" encoding="utf-8"?>
<p:notes xmlns:p="http://schemas.openxmlformats.org/presentationml/2006/main">
  <p:cSld>
    <p:spTree>
      <p:nvGrpSpPr>
        <p:cNvPr id="1" name=""/>
        <p:cNvGrpSpPr/>
        <p:nvPr/>
      </p:nvGrpSpPr>
      <p:grpSpPr>
        <a:xfrm xmlns:a="http://schemas.openxmlformats.org/drawingml/2006/main"/>
      </p:grpSpPr>
      <p:sp>
        <p:nvSpPr>
          <p:cNvPr id="2" name="Slide Image Placeholder 1"/>
          <p:cNvSpPr>
            <a:spLocks xmlns:a="http://schemas.openxmlformats.org/drawingml/2006/main" noGrp="1"/>
          </p:cNvSpPr>
          <p:nvPr>
            <p:ph type="sldImg" idx="0"/>
          </p:nvPr>
        </p:nvSpPr>
        <p:spPr/>
      </p:sp>
      <p:sp>
        <p:nvSpPr>
          <p:cNvPr id="3" name="Notes Placeholder 2"/>
          <p:cNvSpPr>
            <a:spLocks xmlns:a="http://schemas.openxmlformats.org/drawingml/2006/main" noGrp="1"/>
          </p:cNvSpPr>
          <p:nvPr>
            <p:ph type="body" idx="1"/>
          </p:nvPr>
        </p:nvSpPr>
        <p:spPr/>
        <p:txBody>
          <a:bodyPr xmlns:a="http://schemas.openxmlformats.org/drawingml/2006/main"/>
          <a:lstStyle xmlns:a="http://schemas.openxmlformats.org/drawingml/2006/main"/>
          <a:p xmlns:a="http://schemas.openxmlformats.org/drawingml/2006/main">
            <a:r>
              <a:t>[Sources]</a:t>
            </a:r>
          </a:p>
          <a:p xmlns:a="http://schemas.openxmlformats.org/drawingml/2006/main">
            <a:r>
              <a:t>- Chinese: Chinese Union Version (traditional), public domain; presentation styling follows the user-approved bilingual sample.</a:t>
            </a:r>
          </a:p>
          <a:p xmlns:a="http://schemas.openxmlformats.org/drawingml/2006/main">
            <a:r>
              <a:t>- English: King James Version, public domain.</a:t>
            </a:r>
          </a:p>
          <a:p xmlns:a="http://schemas.openxmlformats.org/drawingml/2006/main">
            <a:r>
              <a:t>- https://ebible.org/bible/details.php?id=cmn-cu89t</a:t>
            </a:r>
          </a:p>
          <a:p xmlns:a="http://schemas.openxmlformats.org/drawingml/2006/main">
            <a:r>
              <a:t>- https://ebible.org/eng-kjv/</a:t>
            </a:r>
          </a:p>
          <a:p xmlns:a="http://schemas.openxmlformats.org/drawingml/2006/main">
            <a:r>
              <a:t>[/Sources]</a:t>
            </a:r>
          </a:p>
        </p:txBody>
      </p:sp>
      <p:sp>
        <p:nvSpPr>
          <p:cNvPr id="4" name="Slide Number Placeholder 3"/>
          <p:cNvSpPr>
            <a:spLocks xmlns:a="http://schemas.openxmlformats.org/drawingml/2006/main" noGrp="1"/>
          </p:cNvSpPr>
          <p:nvPr>
            <p:ph type="sldNum" idx="5"/>
          </p:nvPr>
        </p:nvSpPr>
        <p:spPr/>
        <p:txBody>
          <a:bodyPr xmlns:a="http://schemas.openxmlformats.org/drawingml/2006/main"/>
          <a:lstStyle xmlns:a="http://schemas.openxmlformats.org/drawingml/2006/main"/>
          <a:p xmlns:a="http://schemas.openxmlformats.org/drawingml/2006/main"/>
        </p:txBody>
      </p:sp>
    </p:spTree>
  </p:cSld>
  <p:clrMapOvr>
    <a:masterClrMapping xmlns:a="http://schemas.openxmlformats.org/drawingml/2006/main"/>
  </p:clrMapOvr>
</p:notes>
</file>

<file path=ppt/notesSlides/notesSlide55.xml><?xml version="1.0" encoding="utf-8"?>
<p:notes xmlns:p="http://schemas.openxmlformats.org/presentationml/2006/main">
  <p:cSld>
    <p:spTree>
      <p:nvGrpSpPr>
        <p:cNvPr id="1" name=""/>
        <p:cNvGrpSpPr/>
        <p:nvPr/>
      </p:nvGrpSpPr>
      <p:grpSpPr>
        <a:xfrm xmlns:a="http://schemas.openxmlformats.org/drawingml/2006/main"/>
      </p:grpSpPr>
      <p:sp>
        <p:nvSpPr>
          <p:cNvPr id="2" name="Slide Image Placeholder 1"/>
          <p:cNvSpPr>
            <a:spLocks xmlns:a="http://schemas.openxmlformats.org/drawingml/2006/main" noGrp="1"/>
          </p:cNvSpPr>
          <p:nvPr>
            <p:ph type="sldImg" idx="0"/>
          </p:nvPr>
        </p:nvSpPr>
        <p:spPr/>
      </p:sp>
      <p:sp>
        <p:nvSpPr>
          <p:cNvPr id="3" name="Notes Placeholder 2"/>
          <p:cNvSpPr>
            <a:spLocks xmlns:a="http://schemas.openxmlformats.org/drawingml/2006/main" noGrp="1"/>
          </p:cNvSpPr>
          <p:nvPr>
            <p:ph type="body" idx="1"/>
          </p:nvPr>
        </p:nvSpPr>
        <p:spPr/>
        <p:txBody>
          <a:bodyPr xmlns:a="http://schemas.openxmlformats.org/drawingml/2006/main"/>
          <a:lstStyle xmlns:a="http://schemas.openxmlformats.org/drawingml/2006/main"/>
          <a:p xmlns:a="http://schemas.openxmlformats.org/drawingml/2006/main">
            <a:r>
              <a:t>[Sources]</a:t>
            </a:r>
          </a:p>
          <a:p xmlns:a="http://schemas.openxmlformats.org/drawingml/2006/main">
            <a:r>
              <a:t>- Chinese: Chinese Union Version (traditional), public domain; presentation styling follows the user-approved bilingual sample.</a:t>
            </a:r>
          </a:p>
          <a:p xmlns:a="http://schemas.openxmlformats.org/drawingml/2006/main">
            <a:r>
              <a:t>- English: King James Version, public domain.</a:t>
            </a:r>
          </a:p>
          <a:p xmlns:a="http://schemas.openxmlformats.org/drawingml/2006/main">
            <a:r>
              <a:t>- https://ebible.org/bible/details.php?id=cmn-cu89t</a:t>
            </a:r>
          </a:p>
          <a:p xmlns:a="http://schemas.openxmlformats.org/drawingml/2006/main">
            <a:r>
              <a:t>- https://ebible.org/eng-kjv/</a:t>
            </a:r>
          </a:p>
          <a:p xmlns:a="http://schemas.openxmlformats.org/drawingml/2006/main">
            <a:r>
              <a:t>[/Sources]</a:t>
            </a:r>
          </a:p>
        </p:txBody>
      </p:sp>
      <p:sp>
        <p:nvSpPr>
          <p:cNvPr id="4" name="Slide Number Placeholder 3"/>
          <p:cNvSpPr>
            <a:spLocks xmlns:a="http://schemas.openxmlformats.org/drawingml/2006/main" noGrp="1"/>
          </p:cNvSpPr>
          <p:nvPr>
            <p:ph type="sldNum" idx="5"/>
          </p:nvPr>
        </p:nvSpPr>
        <p:spPr/>
        <p:txBody>
          <a:bodyPr xmlns:a="http://schemas.openxmlformats.org/drawingml/2006/main"/>
          <a:lstStyle xmlns:a="http://schemas.openxmlformats.org/drawingml/2006/main"/>
          <a:p xmlns:a="http://schemas.openxmlformats.org/drawingml/2006/main"/>
        </p:txBody>
      </p:sp>
    </p:spTree>
  </p:cSld>
  <p:clrMapOvr>
    <a:masterClrMapping xmlns:a="http://schemas.openxmlformats.org/drawingml/2006/main"/>
  </p:clrMapOvr>
</p:notes>
</file>

<file path=ppt/notesSlides/notesSlide56.xml><?xml version="1.0" encoding="utf-8"?>
<p:notes xmlns:p="http://schemas.openxmlformats.org/presentationml/2006/main">
  <p:cSld>
    <p:spTree>
      <p:nvGrpSpPr>
        <p:cNvPr id="1" name=""/>
        <p:cNvGrpSpPr/>
        <p:nvPr/>
      </p:nvGrpSpPr>
      <p:grpSpPr>
        <a:xfrm xmlns:a="http://schemas.openxmlformats.org/drawingml/2006/main"/>
      </p:grpSpPr>
      <p:sp>
        <p:nvSpPr>
          <p:cNvPr id="2" name="Slide Image Placeholder 1"/>
          <p:cNvSpPr>
            <a:spLocks xmlns:a="http://schemas.openxmlformats.org/drawingml/2006/main" noGrp="1"/>
          </p:cNvSpPr>
          <p:nvPr>
            <p:ph type="sldImg" idx="0"/>
          </p:nvPr>
        </p:nvSpPr>
        <p:spPr/>
      </p:sp>
      <p:sp>
        <p:nvSpPr>
          <p:cNvPr id="3" name="Notes Placeholder 2"/>
          <p:cNvSpPr>
            <a:spLocks xmlns:a="http://schemas.openxmlformats.org/drawingml/2006/main" noGrp="1"/>
          </p:cNvSpPr>
          <p:nvPr>
            <p:ph type="body" idx="1"/>
          </p:nvPr>
        </p:nvSpPr>
        <p:spPr/>
        <p:txBody>
          <a:bodyPr xmlns:a="http://schemas.openxmlformats.org/drawingml/2006/main"/>
          <a:lstStyle xmlns:a="http://schemas.openxmlformats.org/drawingml/2006/main"/>
          <a:p xmlns:a="http://schemas.openxmlformats.org/drawingml/2006/main">
            <a:r>
              <a:t>[Sources]</a:t>
            </a:r>
          </a:p>
          <a:p xmlns:a="http://schemas.openxmlformats.org/drawingml/2006/main">
            <a:r>
              <a:t>- Chinese: Chinese Union Version (traditional), public domain; presentation styling follows the user-approved bilingual sample.</a:t>
            </a:r>
          </a:p>
          <a:p xmlns:a="http://schemas.openxmlformats.org/drawingml/2006/main">
            <a:r>
              <a:t>- English: King James Version, public domain.</a:t>
            </a:r>
          </a:p>
          <a:p xmlns:a="http://schemas.openxmlformats.org/drawingml/2006/main">
            <a:r>
              <a:t>- https://ebible.org/bible/details.php?id=cmn-cu89t</a:t>
            </a:r>
          </a:p>
          <a:p xmlns:a="http://schemas.openxmlformats.org/drawingml/2006/main">
            <a:r>
              <a:t>- https://ebible.org/eng-kjv/</a:t>
            </a:r>
          </a:p>
          <a:p xmlns:a="http://schemas.openxmlformats.org/drawingml/2006/main">
            <a:r>
              <a:t>[/Sources]</a:t>
            </a:r>
          </a:p>
        </p:txBody>
      </p:sp>
      <p:sp>
        <p:nvSpPr>
          <p:cNvPr id="4" name="Slide Number Placeholder 3"/>
          <p:cNvSpPr>
            <a:spLocks xmlns:a="http://schemas.openxmlformats.org/drawingml/2006/main" noGrp="1"/>
          </p:cNvSpPr>
          <p:nvPr>
            <p:ph type="sldNum" idx="5"/>
          </p:nvPr>
        </p:nvSpPr>
        <p:spPr/>
        <p:txBody>
          <a:bodyPr xmlns:a="http://schemas.openxmlformats.org/drawingml/2006/main"/>
          <a:lstStyle xmlns:a="http://schemas.openxmlformats.org/drawingml/2006/main"/>
          <a:p xmlns:a="http://schemas.openxmlformats.org/drawingml/2006/main"/>
        </p:txBody>
      </p:sp>
    </p:spTree>
  </p:cSld>
  <p:clrMapOvr>
    <a:masterClrMapping xmlns:a="http://schemas.openxmlformats.org/drawingml/2006/main"/>
  </p:clrMapOvr>
</p:notes>
</file>

<file path=ppt/notesSlides/notesSlide57.xml><?xml version="1.0" encoding="utf-8"?>
<p:notes xmlns:p="http://schemas.openxmlformats.org/presentationml/2006/main">
  <p:cSld>
    <p:spTree>
      <p:nvGrpSpPr>
        <p:cNvPr id="1" name=""/>
        <p:cNvGrpSpPr/>
        <p:nvPr/>
      </p:nvGrpSpPr>
      <p:grpSpPr>
        <a:xfrm xmlns:a="http://schemas.openxmlformats.org/drawingml/2006/main"/>
      </p:grpSpPr>
      <p:sp>
        <p:nvSpPr>
          <p:cNvPr id="2" name="Slide Image Placeholder 1"/>
          <p:cNvSpPr>
            <a:spLocks xmlns:a="http://schemas.openxmlformats.org/drawingml/2006/main" noGrp="1"/>
          </p:cNvSpPr>
          <p:nvPr>
            <p:ph type="sldImg" idx="0"/>
          </p:nvPr>
        </p:nvSpPr>
        <p:spPr/>
      </p:sp>
      <p:sp>
        <p:nvSpPr>
          <p:cNvPr id="3" name="Notes Placeholder 2"/>
          <p:cNvSpPr>
            <a:spLocks xmlns:a="http://schemas.openxmlformats.org/drawingml/2006/main" noGrp="1"/>
          </p:cNvSpPr>
          <p:nvPr>
            <p:ph type="body" idx="1"/>
          </p:nvPr>
        </p:nvSpPr>
        <p:spPr/>
        <p:txBody>
          <a:bodyPr xmlns:a="http://schemas.openxmlformats.org/drawingml/2006/main"/>
          <a:lstStyle xmlns:a="http://schemas.openxmlformats.org/drawingml/2006/main"/>
          <a:p xmlns:a="http://schemas.openxmlformats.org/drawingml/2006/main">
            <a:r>
              <a:t>[Sources]</a:t>
            </a:r>
          </a:p>
          <a:p xmlns:a="http://schemas.openxmlformats.org/drawingml/2006/main">
            <a:r>
              <a:t>- Chinese: Chinese Union Version (traditional), public domain; presentation styling follows the user-approved bilingual sample.</a:t>
            </a:r>
          </a:p>
          <a:p xmlns:a="http://schemas.openxmlformats.org/drawingml/2006/main">
            <a:r>
              <a:t>- English: King James Version, public domain.</a:t>
            </a:r>
          </a:p>
          <a:p xmlns:a="http://schemas.openxmlformats.org/drawingml/2006/main">
            <a:r>
              <a:t>- https://ebible.org/bible/details.php?id=cmn-cu89t</a:t>
            </a:r>
          </a:p>
          <a:p xmlns:a="http://schemas.openxmlformats.org/drawingml/2006/main">
            <a:r>
              <a:t>- https://ebible.org/eng-kjv/</a:t>
            </a:r>
          </a:p>
          <a:p xmlns:a="http://schemas.openxmlformats.org/drawingml/2006/main">
            <a:r>
              <a:t>[/Sources]</a:t>
            </a:r>
          </a:p>
        </p:txBody>
      </p:sp>
      <p:sp>
        <p:nvSpPr>
          <p:cNvPr id="4" name="Slide Number Placeholder 3"/>
          <p:cNvSpPr>
            <a:spLocks xmlns:a="http://schemas.openxmlformats.org/drawingml/2006/main" noGrp="1"/>
          </p:cNvSpPr>
          <p:nvPr>
            <p:ph type="sldNum" idx="5"/>
          </p:nvPr>
        </p:nvSpPr>
        <p:spPr/>
        <p:txBody>
          <a:bodyPr xmlns:a="http://schemas.openxmlformats.org/drawingml/2006/main"/>
          <a:lstStyle xmlns:a="http://schemas.openxmlformats.org/drawingml/2006/main"/>
          <a:p xmlns:a="http://schemas.openxmlformats.org/drawingml/2006/main"/>
        </p:txBody>
      </p:sp>
    </p:spTree>
  </p:cSld>
  <p:clrMapOvr>
    <a:masterClrMapping xmlns:a="http://schemas.openxmlformats.org/drawingml/2006/main"/>
  </p:clrMapOvr>
</p:notes>
</file>

<file path=ppt/notesSlides/notesSlide58.xml><?xml version="1.0" encoding="utf-8"?>
<p:notes xmlns:p="http://schemas.openxmlformats.org/presentationml/2006/main">
  <p:cSld>
    <p:spTree>
      <p:nvGrpSpPr>
        <p:cNvPr id="1" name=""/>
        <p:cNvGrpSpPr/>
        <p:nvPr/>
      </p:nvGrpSpPr>
      <p:grpSpPr>
        <a:xfrm xmlns:a="http://schemas.openxmlformats.org/drawingml/2006/main"/>
      </p:grpSpPr>
      <p:sp>
        <p:nvSpPr>
          <p:cNvPr id="2" name="Slide Image Placeholder 1"/>
          <p:cNvSpPr>
            <a:spLocks xmlns:a="http://schemas.openxmlformats.org/drawingml/2006/main" noGrp="1"/>
          </p:cNvSpPr>
          <p:nvPr>
            <p:ph type="sldImg" idx="0"/>
          </p:nvPr>
        </p:nvSpPr>
        <p:spPr/>
      </p:sp>
      <p:sp>
        <p:nvSpPr>
          <p:cNvPr id="3" name="Notes Placeholder 2"/>
          <p:cNvSpPr>
            <a:spLocks xmlns:a="http://schemas.openxmlformats.org/drawingml/2006/main" noGrp="1"/>
          </p:cNvSpPr>
          <p:nvPr>
            <p:ph type="body" idx="1"/>
          </p:nvPr>
        </p:nvSpPr>
        <p:spPr/>
        <p:txBody>
          <a:bodyPr xmlns:a="http://schemas.openxmlformats.org/drawingml/2006/main"/>
          <a:lstStyle xmlns:a="http://schemas.openxmlformats.org/drawingml/2006/main"/>
          <a:p xmlns:a="http://schemas.openxmlformats.org/drawingml/2006/main">
            <a:r>
              <a:t>[Sources]</a:t>
            </a:r>
          </a:p>
          <a:p xmlns:a="http://schemas.openxmlformats.org/drawingml/2006/main">
            <a:r>
              <a:t>- Chinese: Chinese Union Version (traditional), public domain; presentation styling follows the user-approved bilingual sample.</a:t>
            </a:r>
          </a:p>
          <a:p xmlns:a="http://schemas.openxmlformats.org/drawingml/2006/main">
            <a:r>
              <a:t>- English: King James Version, public domain.</a:t>
            </a:r>
          </a:p>
          <a:p xmlns:a="http://schemas.openxmlformats.org/drawingml/2006/main">
            <a:r>
              <a:t>- https://ebible.org/bible/details.php?id=cmn-cu89t</a:t>
            </a:r>
          </a:p>
          <a:p xmlns:a="http://schemas.openxmlformats.org/drawingml/2006/main">
            <a:r>
              <a:t>- https://ebible.org/eng-kjv/</a:t>
            </a:r>
          </a:p>
          <a:p xmlns:a="http://schemas.openxmlformats.org/drawingml/2006/main">
            <a:r>
              <a:t>[/Sources]</a:t>
            </a:r>
          </a:p>
        </p:txBody>
      </p:sp>
      <p:sp>
        <p:nvSpPr>
          <p:cNvPr id="4" name="Slide Number Placeholder 3"/>
          <p:cNvSpPr>
            <a:spLocks xmlns:a="http://schemas.openxmlformats.org/drawingml/2006/main" noGrp="1"/>
          </p:cNvSpPr>
          <p:nvPr>
            <p:ph type="sldNum" idx="5"/>
          </p:nvPr>
        </p:nvSpPr>
        <p:spPr/>
        <p:txBody>
          <a:bodyPr xmlns:a="http://schemas.openxmlformats.org/drawingml/2006/main"/>
          <a:lstStyle xmlns:a="http://schemas.openxmlformats.org/drawingml/2006/main"/>
          <a:p xmlns:a="http://schemas.openxmlformats.org/drawingml/2006/main"/>
        </p:txBody>
      </p:sp>
    </p:spTree>
  </p:cSld>
  <p:clrMapOvr>
    <a:masterClrMapping xmlns:a="http://schemas.openxmlformats.org/drawingml/2006/main"/>
  </p:clrMapOvr>
</p:notes>
</file>

<file path=ppt/notesSlides/notesSlide59.xml><?xml version="1.0" encoding="utf-8"?>
<p:notes xmlns:p="http://schemas.openxmlformats.org/presentationml/2006/main">
  <p:cSld>
    <p:spTree>
      <p:nvGrpSpPr>
        <p:cNvPr id="1" name=""/>
        <p:cNvGrpSpPr/>
        <p:nvPr/>
      </p:nvGrpSpPr>
      <p:grpSpPr>
        <a:xfrm xmlns:a="http://schemas.openxmlformats.org/drawingml/2006/main"/>
      </p:grpSpPr>
      <p:sp>
        <p:nvSpPr>
          <p:cNvPr id="2" name="Slide Image Placeholder 1"/>
          <p:cNvSpPr>
            <a:spLocks xmlns:a="http://schemas.openxmlformats.org/drawingml/2006/main" noGrp="1"/>
          </p:cNvSpPr>
          <p:nvPr>
            <p:ph type="sldImg" idx="0"/>
          </p:nvPr>
        </p:nvSpPr>
        <p:spPr/>
      </p:sp>
      <p:sp>
        <p:nvSpPr>
          <p:cNvPr id="3" name="Notes Placeholder 2"/>
          <p:cNvSpPr>
            <a:spLocks xmlns:a="http://schemas.openxmlformats.org/drawingml/2006/main" noGrp="1"/>
          </p:cNvSpPr>
          <p:nvPr>
            <p:ph type="body" idx="1"/>
          </p:nvPr>
        </p:nvSpPr>
        <p:spPr/>
        <p:txBody>
          <a:bodyPr xmlns:a="http://schemas.openxmlformats.org/drawingml/2006/main"/>
          <a:lstStyle xmlns:a="http://schemas.openxmlformats.org/drawingml/2006/main"/>
          <a:p xmlns:a="http://schemas.openxmlformats.org/drawingml/2006/main">
            <a:r>
              <a:t>[Sources]</a:t>
            </a:r>
          </a:p>
          <a:p xmlns:a="http://schemas.openxmlformats.org/drawingml/2006/main">
            <a:r>
              <a:t>- Chinese: Chinese Union Version (traditional), public domain; presentation styling follows the user-approved bilingual sample.</a:t>
            </a:r>
          </a:p>
          <a:p xmlns:a="http://schemas.openxmlformats.org/drawingml/2006/main">
            <a:r>
              <a:t>- English: King James Version, public domain.</a:t>
            </a:r>
          </a:p>
          <a:p xmlns:a="http://schemas.openxmlformats.org/drawingml/2006/main">
            <a:r>
              <a:t>- https://ebible.org/bible/details.php?id=cmn-cu89t</a:t>
            </a:r>
          </a:p>
          <a:p xmlns:a="http://schemas.openxmlformats.org/drawingml/2006/main">
            <a:r>
              <a:t>- https://ebible.org/eng-kjv/</a:t>
            </a:r>
          </a:p>
          <a:p xmlns:a="http://schemas.openxmlformats.org/drawingml/2006/main">
            <a:r>
              <a:t>[/Sources]</a:t>
            </a:r>
          </a:p>
        </p:txBody>
      </p:sp>
      <p:sp>
        <p:nvSpPr>
          <p:cNvPr id="4" name="Slide Number Placeholder 3"/>
          <p:cNvSpPr>
            <a:spLocks xmlns:a="http://schemas.openxmlformats.org/drawingml/2006/main" noGrp="1"/>
          </p:cNvSpPr>
          <p:nvPr>
            <p:ph type="sldNum" idx="5"/>
          </p:nvPr>
        </p:nvSpPr>
        <p:spPr/>
        <p:txBody>
          <a:bodyPr xmlns:a="http://schemas.openxmlformats.org/drawingml/2006/main"/>
          <a:lstStyle xmlns:a="http://schemas.openxmlformats.org/drawingml/2006/main"/>
          <a:p xmlns:a="http://schemas.openxmlformats.org/drawingml/2006/main"/>
        </p:txBody>
      </p:sp>
    </p:spTree>
  </p:cSld>
  <p:clrMapOvr>
    <a:masterClrMapping xmlns:a="http://schemas.openxmlformats.org/drawingml/2006/main"/>
  </p:clrMapOvr>
</p:notes>
</file>

<file path=ppt/slideLayouts/_rels/slideLayout1.xml.rels>&#65279;<?xml version="1.0" encoding="utf-8"?><Relationships xmlns="http://schemas.openxmlformats.org/package/2006/relationships"><Relationship Type="http://schemas.openxmlformats.org/officeDocument/2006/relationships/slideMaster" Target="/ppt/slideMasters/slideMaster1.xml" Id="R62de56fc1cf24e0e" /><Relationship Type="http://schemas.openxmlformats.org/officeDocument/2006/relationships/image" Target="/ppt/media/image.png" Id="Rec4e2f86de734181" /><Relationship Type="http://schemas.openxmlformats.org/officeDocument/2006/relationships/image" Target="/ppt/media/image2.png" Id="R14539af6e5f24276" /><Relationship Type="http://schemas.openxmlformats.org/officeDocument/2006/relationships/image" Target="/ppt/media/image.jpeg" Id="Ra9c8cf07394f4202" /></Relationships>
</file>

<file path=ppt/slideLayouts/_rels/slideLayout2.xml.rels>&#65279;<?xml version="1.0" encoding="utf-8"?><Relationships xmlns="http://schemas.openxmlformats.org/package/2006/relationships"><Relationship Type="http://schemas.openxmlformats.org/officeDocument/2006/relationships/slideMaster" Target="/ppt/slideMasters/slideMaster1.xml" Id="R228a880e1ed74dcc" /></Relationships>
</file>

<file path=ppt/slideLayouts/slideLayout1.xml><?xml version="1.0" encoding="utf-8"?>
<p:sldLayout xmlns:p="http://schemas.openxmlformats.org/presentationml/2006/main" preserve="1">
  <p:cSld name="Default">
    <p:bg>
      <p:bgPr>
        <a:blipFill xmlns:a="http://schemas.openxmlformats.org/drawingml/2006/main" rotWithShape="0">
          <a:blip xmlns:r="http://schemas.openxmlformats.org/officeDocument/2006/relationships" r:embed="Rec4e2f86de734181"/>
          <a:stretch/>
        </a:blipFill>
      </p:bgPr>
    </p:bg>
    <p:spTree>
      <p:nvGrpSpPr>
        <p:cNvPr id="1" name=""/>
        <p:cNvGrpSpPr/>
        <p:nvPr/>
      </p:nvGrpSpPr>
      <p:grpSpPr>
        <a:xfrm xmlns:a="http://schemas.openxmlformats.org/drawingml/2006/main"/>
      </p:grpSpPr>
      <p:sp>
        <p:nvSpPr>
          <p:cNvPr id="3" name="">
            <a:extLst xmlns:a="http://schemas.openxmlformats.org/drawingml/2006/main">
              <a:ext uri="{FF2B5EF4-FFF2-40B4-BE49-F238E27FC236}">
                <a16:creationId xmlns:a16="http://schemas.microsoft.com/office/drawing/2014/main" id="{3A61F82E-79D3-41BA-891F-3EE6703D1D59}"/>
              </a:ext>
            </a:extLst>
          </p:cNvPr>
          <p:cNvSpPr>
            <a:spLocks xmlns:a="http://schemas.openxmlformats.org/drawingml/2006/main" noGrp="1"/>
          </p:cNvSpPr>
          <p:nvPr/>
        </p:nvSpPr>
        <p:spPr>
          <a:xfrm xmlns:a="http://schemas.openxmlformats.org/drawingml/2006/main" rot="0" flipH="0" flipV="0">
            <a:off x="0" y="6120"/>
            <a:ext cx="8567640" cy="6267600"/>
          </a:xfrm>
          <a:prstGeom xmlns:a="http://schemas.openxmlformats.org/drawingml/2006/main" prst="rect">
            <a:avLst/>
          </a:prstGeom>
          <a:blipFill xmlns:a="http://schemas.openxmlformats.org/drawingml/2006/main" rotWithShape="0">
            <a:blip xmlns:r="http://schemas.openxmlformats.org/officeDocument/2006/relationships" r:embed="R14539af6e5f24276"/>
            <a:srcRect l="0" t="0" r="0" b="0"/>
            <a:stretch/>
          </a:blipFill>
          <a:ln xmlns:a="http://schemas.openxmlformats.org/drawingml/2006/main" w="38160">
            <a:noFill/>
          </a:ln>
        </p:spPr>
        <p:style>
          <a:lnRef xmlns:a="http://schemas.openxmlformats.org/drawingml/2006/main" idx="0"/>
          <a:fillRef xmlns:a="http://schemas.openxmlformats.org/drawingml/2006/main" idx="0"/>
          <a:effectRef xmlns:a="http://schemas.openxmlformats.org/drawingml/2006/main" idx="0"/>
          <a:fontRef xmlns:a="http://schemas.openxmlformats.org/drawingml/2006/main" idx="minor"/>
        </p:style>
        <p:txBody>
          <a:bodyPr xmlns:a="http://schemas.openxmlformats.org/drawingml/2006/main" wrap="none" lIns="90000" tIns="46800" rIns="90000" bIns="46800" anchor="ctr">
            <a:noAutofit/>
          </a:bodyPr>
          <a:lstStyle xmlns:a="http://schemas.openxmlformats.org/drawingml/2006/main"/>
          <a:p xmlns:a="http://schemas.openxmlformats.org/drawingml/2006/main">
            <a:endParaRPr sz="2400" b="0" u="none">
              <a:solidFill>
                <a:srgbClr val="FFFFFF"/>
              </a:solidFill>
              <a:latin typeface="Times New Roman"/>
              <a:ea typeface="Times New Roman"/>
              <a:cs typeface="Times New Roman"/>
            </a:endParaRPr>
          </a:p>
        </p:txBody>
      </p:sp>
      <p:sp>
        <p:nvSpPr>
          <p:cNvPr id="4" name="">
            <a:extLst xmlns:a="http://schemas.openxmlformats.org/drawingml/2006/main">
              <a:ext uri="{FF2B5EF4-FFF2-40B4-BE49-F238E27FC236}">
                <a16:creationId xmlns:a16="http://schemas.microsoft.com/office/drawing/2014/main" id="{F4BF92E3-0924-4BD0-A299-25AEE62A8666}"/>
              </a:ext>
            </a:extLst>
          </p:cNvPr>
          <p:cNvSpPr>
            <a:spLocks xmlns:a="http://schemas.openxmlformats.org/drawingml/2006/main" noGrp="1"/>
          </p:cNvSpPr>
          <p:nvPr/>
        </p:nvSpPr>
        <p:spPr>
          <a:xfrm xmlns:a="http://schemas.openxmlformats.org/drawingml/2006/main" rot="0" flipH="0" flipV="0">
            <a:off x="474480" y="1482480"/>
            <a:ext cx="8669520" cy="85680"/>
          </a:xfrm>
          <a:prstGeom xmlns:a="http://schemas.openxmlformats.org/drawingml/2006/main" prst="rect">
            <a:avLst/>
          </a:prstGeom>
          <a:solidFill xmlns:a="http://schemas.openxmlformats.org/drawingml/2006/main">
            <a:srgbClr val="FF3399"/>
          </a:solidFill>
          <a:ln xmlns:a="http://schemas.openxmlformats.org/drawingml/2006/main" w="38160">
            <a:noFill/>
          </a:ln>
        </p:spPr>
        <p:style>
          <a:lnRef xmlns:a="http://schemas.openxmlformats.org/drawingml/2006/main" idx="0"/>
          <a:fillRef xmlns:a="http://schemas.openxmlformats.org/drawingml/2006/main" idx="0"/>
          <a:effectRef xmlns:a="http://schemas.openxmlformats.org/drawingml/2006/main" idx="0"/>
          <a:fontRef xmlns:a="http://schemas.openxmlformats.org/drawingml/2006/main" idx="minor"/>
        </p:style>
        <p:txBody>
          <a:bodyPr xmlns:a="http://schemas.openxmlformats.org/drawingml/2006/main" wrap="none" lIns="90000" tIns="38880" rIns="90000" bIns="38880" anchor="ctr">
            <a:noAutofit/>
          </a:bodyPr>
          <a:lstStyle xmlns:a="http://schemas.openxmlformats.org/drawingml/2006/main"/>
          <a:p xmlns:a="http://schemas.openxmlformats.org/drawingml/2006/main">
            <a:endParaRPr sz="2400" b="0" u="none">
              <a:solidFill>
                <a:srgbClr val="FFFFFF"/>
              </a:solidFill>
              <a:latin typeface="Times New Roman"/>
              <a:ea typeface="Times New Roman"/>
              <a:cs typeface="Times New Roman"/>
            </a:endParaRPr>
          </a:p>
        </p:txBody>
      </p:sp>
      <p:sp>
        <p:nvSpPr>
          <p:cNvPr id="5" name="PlaceHolder 1">
            <a:extLst xmlns:a="http://schemas.openxmlformats.org/drawingml/2006/main">
              <a:ext uri="{FF2B5EF4-FFF2-40B4-BE49-F238E27FC236}">
                <a16:creationId xmlns:a16="http://schemas.microsoft.com/office/drawing/2014/main" id="{F71FDD29-9F90-4B4D-A77E-EC11B7FF243B}"/>
              </a:ext>
            </a:extLst>
          </p:cNvPr>
          <p:cNvSpPr>
            <a:spLocks xmlns:a="http://schemas.openxmlformats.org/drawingml/2006/main" noGrp="1"/>
          </p:cNvSpPr>
          <p:nvPr>
            <p:ph type="title" idx="0"/>
          </p:nvPr>
        </p:nvSpPr>
        <p:spPr>
          <a:xfrm xmlns:a="http://schemas.openxmlformats.org/drawingml/2006/main">
            <a:off x="533160" y="234720"/>
            <a:ext cx="7772400" cy="1136880"/>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lIns="91800" tIns="45720" rIns="91800" bIns="45720" anchor="b">
            <a:noAutofit/>
          </a:bodyPr>
          <a:lstStyle xmlns:a="http://schemas.openxmlformats.org/drawingml/2006/main">
            <a:lvl1pPr indent="0" algn="l">
              <a:buNone/>
              <a:tabLst>
                <a:tab pos="0" algn="l"/>
                <a:tab pos="914400" algn="l"/>
                <a:tab pos="1828800" algn="l"/>
                <a:tab pos="2743200" algn="l"/>
                <a:tab pos="3657600" algn="l"/>
                <a:tab pos="4572000" algn="l"/>
                <a:tab pos="5486400" algn="l"/>
                <a:tab pos="6400800" algn="l"/>
                <a:tab pos="7315200" algn="l"/>
                <a:tab pos="8229600" algn="l"/>
                <a:tab pos="9144000" algn="l"/>
                <a:tab pos="10058400" algn="l"/>
              </a:tabLst>
              <a:defRPr sz="6000" b="0" u="none">
                <a:solidFill>
                  <a:srgbClr val="00FFFF"/>
                </a:solidFill>
                <a:latin typeface="Arial"/>
                <a:ea typeface="Arial"/>
                <a:cs typeface="Arial"/>
              </a:defRPr>
            </a:lvl1pPr>
          </a:lstStyle>
          <a:p xmlns:a="http://schemas.openxmlformats.org/drawingml/2006/main">
            <a:pPr indent="0" algn="l">
              <a:buNone/>
              <a:tabLst>
                <a:tab pos="0" algn="l"/>
                <a:tab pos="914400" algn="l"/>
                <a:tab pos="1828800" algn="l"/>
                <a:tab pos="2743200" algn="l"/>
                <a:tab pos="3657600" algn="l"/>
                <a:tab pos="4572000" algn="l"/>
                <a:tab pos="5486400" algn="l"/>
                <a:tab pos="6400800" algn="l"/>
                <a:tab pos="7315200" algn="l"/>
                <a:tab pos="8229600" algn="l"/>
                <a:tab pos="9144000" algn="l"/>
                <a:tab pos="10058400" algn="l"/>
              </a:tabLst>
            </a:pPr>
            <a:r>
              <a:rPr sz="6000" b="0" u="none">
                <a:solidFill>
                  <a:srgbClr val="00FFFF"/>
                </a:solidFill>
                <a:latin typeface="Arial"/>
                <a:ea typeface="Arial"/>
                <a:cs typeface="Arial"/>
              </a:rPr>
              <a:t>Click to edit the title text format</a:t>
            </a:r>
            <a:endParaRPr sz="6000" b="0" u="none">
              <a:solidFill>
                <a:srgbClr val="00FFFF"/>
              </a:solidFill>
              <a:latin typeface="Arial"/>
              <a:ea typeface="Arial"/>
              <a:cs typeface="Arial"/>
            </a:endParaRPr>
          </a:p>
        </p:txBody>
      </p:sp>
      <p:sp>
        <p:nvSpPr>
          <p:cNvPr id="6" name="PlaceHolder 2">
            <a:extLst xmlns:a="http://schemas.openxmlformats.org/drawingml/2006/main">
              <a:ext uri="{FF2B5EF4-FFF2-40B4-BE49-F238E27FC236}">
                <a16:creationId xmlns:a16="http://schemas.microsoft.com/office/drawing/2014/main" id="{C5E6BD4F-7B48-48DE-A00A-F8D14F16EA33}"/>
              </a:ext>
            </a:extLst>
          </p:cNvPr>
          <p:cNvSpPr>
            <a:spLocks xmlns:a="http://schemas.openxmlformats.org/drawingml/2006/main" noGrp="1"/>
          </p:cNvSpPr>
          <p:nvPr>
            <p:ph type="body" idx="0"/>
          </p:nvPr>
        </p:nvSpPr>
        <p:spPr>
          <a:xfrm xmlns:a="http://schemas.openxmlformats.org/drawingml/2006/main">
            <a:off x="533160" y="1701360"/>
            <a:ext cx="7772400" cy="4089240"/>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lIns="91800" tIns="45720" rIns="91800" bIns="45720" anchor="t">
            <a:normAutofit fontScale="62500" lnSpcReduction="19999"/>
          </a:bodyPr>
          <a:lstStyle xmlns:a="http://schemas.openxmlformats.org/drawingml/2006/main">
            <a:lvl1pPr marL="343080" indent="-343080" algn="l">
              <a:spcBef>
                <a:spcPts val="1199"/>
              </a:spcBef>
              <a:buNone/>
              <a:tabLst>
                <a:tab pos="0" algn="l"/>
                <a:tab pos="914400" algn="l"/>
                <a:tab pos="1828800" algn="l"/>
                <a:tab pos="2743200" algn="l"/>
                <a:tab pos="3657600" algn="l"/>
                <a:tab pos="4572000" algn="l"/>
                <a:tab pos="5486400" algn="l"/>
                <a:tab pos="6400800" algn="l"/>
                <a:tab pos="7315200" algn="l"/>
                <a:tab pos="8229600" algn="l"/>
                <a:tab pos="9144000" algn="l"/>
                <a:tab pos="10058400" algn="l"/>
              </a:tabLst>
              <a:defRPr sz="4800" b="0" u="none">
                <a:solidFill>
                  <a:srgbClr val="FFFF00"/>
                </a:solidFill>
                <a:latin typeface="Times New Roman"/>
                <a:ea typeface="Times New Roman"/>
                <a:cs typeface="Times New Roman"/>
              </a:defRPr>
            </a:lvl1pPr>
            <a:lvl2pPr marL="343080" indent="-343080" algn="l">
              <a:spcBef>
                <a:spcPts val="1199"/>
              </a:spcBef>
              <a:buClr>
                <a:srgbClr val="FFFF00"/>
              </a:buClr>
              <a:buSzPct val="75000"/>
              <a:buFont typeface="Monotype Sorts"/>
              <a:buChar char=""/>
              <a:tabLst>
                <a:tab pos="0" algn="l"/>
                <a:tab pos="914400" algn="l"/>
                <a:tab pos="1828800" algn="l"/>
                <a:tab pos="2743200" algn="l"/>
                <a:tab pos="3657600" algn="l"/>
                <a:tab pos="4572000" algn="l"/>
                <a:tab pos="5486400" algn="l"/>
                <a:tab pos="6400800" algn="l"/>
                <a:tab pos="7315200" algn="l"/>
                <a:tab pos="8229600" algn="l"/>
                <a:tab pos="9144000" algn="l"/>
                <a:tab pos="10058400" algn="l"/>
              </a:tabLst>
              <a:defRPr sz="4800" b="0" u="none">
                <a:solidFill>
                  <a:srgbClr val="FFFF00"/>
                </a:solidFill>
                <a:latin typeface="Times New Roman"/>
                <a:ea typeface="Times New Roman"/>
                <a:cs typeface="Times New Roman"/>
              </a:defRPr>
            </a:lvl2pPr>
            <a:lvl3pPr marL="343080" indent="-343080" algn="l">
              <a:spcBef>
                <a:spcPts val="1199"/>
              </a:spcBef>
              <a:buClr>
                <a:srgbClr val="FFFFFF"/>
              </a:buClr>
              <a:buFont typeface="Times New Roman"/>
              <a:buChar char="–"/>
              <a:tabLst>
                <a:tab pos="0" algn="l"/>
                <a:tab pos="914400" algn="l"/>
                <a:tab pos="1828800" algn="l"/>
                <a:tab pos="2743200" algn="l"/>
                <a:tab pos="3657600" algn="l"/>
                <a:tab pos="4572000" algn="l"/>
                <a:tab pos="5486400" algn="l"/>
                <a:tab pos="6400800" algn="l"/>
                <a:tab pos="7315200" algn="l"/>
                <a:tab pos="8229600" algn="l"/>
                <a:tab pos="9144000" algn="l"/>
                <a:tab pos="10058400" algn="l"/>
              </a:tabLst>
              <a:defRPr sz="4800" b="0" u="none">
                <a:solidFill>
                  <a:srgbClr val="FFFF00"/>
                </a:solidFill>
                <a:latin typeface="Times New Roman"/>
                <a:ea typeface="Times New Roman"/>
                <a:cs typeface="Times New Roman"/>
              </a:defRPr>
            </a:lvl3pPr>
            <a:lvl4pPr marL="343080" indent="-343080" algn="l">
              <a:spcBef>
                <a:spcPts val="1199"/>
              </a:spcBef>
              <a:buClr>
                <a:srgbClr val="9999FF"/>
              </a:buClr>
              <a:buSzPct val="65000"/>
              <a:buFont typeface="Monotype Sorts"/>
              <a:buChar char=""/>
              <a:tabLst>
                <a:tab pos="0" algn="l"/>
                <a:tab pos="914400" algn="l"/>
                <a:tab pos="1828800" algn="l"/>
                <a:tab pos="2743200" algn="l"/>
                <a:tab pos="3657600" algn="l"/>
                <a:tab pos="4572000" algn="l"/>
                <a:tab pos="5486400" algn="l"/>
                <a:tab pos="6400800" algn="l"/>
                <a:tab pos="7315200" algn="l"/>
                <a:tab pos="8229600" algn="l"/>
                <a:tab pos="9144000" algn="l"/>
                <a:tab pos="10058400" algn="l"/>
              </a:tabLst>
              <a:defRPr sz="4800" b="0" u="none">
                <a:solidFill>
                  <a:srgbClr val="FFFF00"/>
                </a:solidFill>
                <a:latin typeface="Times New Roman"/>
                <a:ea typeface="Times New Roman"/>
                <a:cs typeface="Times New Roman"/>
              </a:defRPr>
            </a:lvl4pPr>
            <a:lvl5pPr marL="343080" indent="-343080" algn="l">
              <a:spcBef>
                <a:spcPts val="1199"/>
              </a:spcBef>
              <a:buClr>
                <a:srgbClr val="FFFF00"/>
              </a:buClr>
              <a:buSzPct val="65000"/>
              <a:buFont typeface="Monotype Sorts"/>
              <a:buChar char=""/>
              <a:tabLst>
                <a:tab pos="0" algn="l"/>
                <a:tab pos="914400" algn="l"/>
                <a:tab pos="1828800" algn="l"/>
                <a:tab pos="2743200" algn="l"/>
                <a:tab pos="3657600" algn="l"/>
                <a:tab pos="4572000" algn="l"/>
                <a:tab pos="5486400" algn="l"/>
                <a:tab pos="6400800" algn="l"/>
                <a:tab pos="7315200" algn="l"/>
                <a:tab pos="8229600" algn="l"/>
                <a:tab pos="9144000" algn="l"/>
                <a:tab pos="10058400" algn="l"/>
              </a:tabLst>
              <a:defRPr sz="4800" b="0" u="none">
                <a:solidFill>
                  <a:srgbClr val="FFFF00"/>
                </a:solidFill>
                <a:latin typeface="Times New Roman"/>
                <a:ea typeface="Times New Roman"/>
                <a:cs typeface="Times New Roman"/>
              </a:defRPr>
            </a:lvl5pPr>
            <a:lvl6pPr marL="343080" indent="-343080" algn="l">
              <a:spcBef>
                <a:spcPts val="1199"/>
              </a:spcBef>
              <a:buClr>
                <a:srgbClr val="FFFFFF"/>
              </a:buClr>
              <a:buSzPct val="65000"/>
              <a:buFont typeface="Monotype Sorts"/>
              <a:buChar char=""/>
              <a:tabLst>
                <a:tab pos="0" algn="l"/>
                <a:tab pos="914400" algn="l"/>
                <a:tab pos="1828800" algn="l"/>
                <a:tab pos="2743200" algn="l"/>
                <a:tab pos="3657600" algn="l"/>
                <a:tab pos="4572000" algn="l"/>
                <a:tab pos="5486400" algn="l"/>
                <a:tab pos="6400800" algn="l"/>
                <a:tab pos="7315200" algn="l"/>
                <a:tab pos="8229600" algn="l"/>
                <a:tab pos="9144000" algn="l"/>
                <a:tab pos="10058400" algn="l"/>
              </a:tabLst>
              <a:defRPr sz="4800" b="0" u="none">
                <a:solidFill>
                  <a:srgbClr val="FFFF00"/>
                </a:solidFill>
                <a:latin typeface="Times New Roman"/>
                <a:ea typeface="Times New Roman"/>
                <a:cs typeface="Times New Roman"/>
              </a:defRPr>
            </a:lvl6pPr>
            <a:lvl7pPr marL="343080" indent="-343080" algn="l">
              <a:spcBef>
                <a:spcPts val="1199"/>
              </a:spcBef>
              <a:buClr>
                <a:srgbClr val="FFFFFF"/>
              </a:buClr>
              <a:buSzPct val="65000"/>
              <a:buFont typeface="Monotype Sorts"/>
              <a:buChar char=""/>
              <a:tabLst>
                <a:tab pos="0" algn="l"/>
                <a:tab pos="914400" algn="l"/>
                <a:tab pos="1828800" algn="l"/>
                <a:tab pos="2743200" algn="l"/>
                <a:tab pos="3657600" algn="l"/>
                <a:tab pos="4572000" algn="l"/>
                <a:tab pos="5486400" algn="l"/>
                <a:tab pos="6400800" algn="l"/>
                <a:tab pos="7315200" algn="l"/>
                <a:tab pos="8229600" algn="l"/>
                <a:tab pos="9144000" algn="l"/>
                <a:tab pos="10058400" algn="l"/>
              </a:tabLst>
              <a:defRPr sz="4800" b="0" u="none">
                <a:solidFill>
                  <a:srgbClr val="FFFF00"/>
                </a:solidFill>
                <a:latin typeface="Times New Roman"/>
                <a:ea typeface="Times New Roman"/>
                <a:cs typeface="Times New Roman"/>
              </a:defRPr>
            </a:lvl7pPr>
          </a:lstStyle>
          <a:p xmlns:a="http://schemas.openxmlformats.org/drawingml/2006/main">
            <a:pPr marL="343080" indent="-343080" algn="l">
              <a:spcBef>
                <a:spcPts val="1199"/>
              </a:spcBef>
              <a:buNone/>
              <a:tabLst>
                <a:tab pos="0" algn="l"/>
                <a:tab pos="914400" algn="l"/>
                <a:tab pos="1828800" algn="l"/>
                <a:tab pos="2743200" algn="l"/>
                <a:tab pos="3657600" algn="l"/>
                <a:tab pos="4572000" algn="l"/>
                <a:tab pos="5486400" algn="l"/>
                <a:tab pos="6400800" algn="l"/>
                <a:tab pos="7315200" algn="l"/>
                <a:tab pos="8229600" algn="l"/>
                <a:tab pos="9144000" algn="l"/>
                <a:tab pos="10058400" algn="l"/>
              </a:tabLst>
            </a:pPr>
            <a:r>
              <a:rPr sz="4800" b="0" u="none">
                <a:solidFill>
                  <a:srgbClr val="FFFF00"/>
                </a:solidFill>
                <a:latin typeface="Times New Roman"/>
                <a:ea typeface="Times New Roman"/>
                <a:cs typeface="Times New Roman"/>
              </a:rPr>
              <a:t>Click to edit the outline text format</a:t>
            </a:r>
            <a:endParaRPr sz="4800" b="0" u="none">
              <a:solidFill>
                <a:srgbClr val="FFFF00"/>
              </a:solidFill>
              <a:latin typeface="Times New Roman"/>
              <a:ea typeface="Times New Roman"/>
              <a:cs typeface="Times New Roman"/>
            </a:endParaRPr>
          </a:p>
          <a:p xmlns:a="http://schemas.openxmlformats.org/drawingml/2006/main">
            <a:pPr marL="343080" lvl="1" indent="-343080" algn="l">
              <a:spcBef>
                <a:spcPts val="1199"/>
              </a:spcBef>
              <a:buClr>
                <a:srgbClr val="FFFF00"/>
              </a:buClr>
              <a:buSzPct val="75000"/>
              <a:buFont typeface="Monotype Sorts"/>
              <a:buChar char=""/>
              <a:tabLst>
                <a:tab pos="0" algn="l"/>
                <a:tab pos="914400" algn="l"/>
                <a:tab pos="1828800" algn="l"/>
                <a:tab pos="2743200" algn="l"/>
                <a:tab pos="3657600" algn="l"/>
                <a:tab pos="4572000" algn="l"/>
                <a:tab pos="5486400" algn="l"/>
                <a:tab pos="6400800" algn="l"/>
                <a:tab pos="7315200" algn="l"/>
                <a:tab pos="8229600" algn="l"/>
                <a:tab pos="9144000" algn="l"/>
                <a:tab pos="10058400" algn="l"/>
              </a:tabLst>
            </a:pPr>
            <a:r>
              <a:rPr sz="4800" b="0" u="none">
                <a:solidFill>
                  <a:srgbClr val="FFFF00"/>
                </a:solidFill>
                <a:latin typeface="Times New Roman"/>
                <a:ea typeface="Times New Roman"/>
                <a:cs typeface="Times New Roman"/>
              </a:rPr>
              <a:t>Second Outline Level</a:t>
            </a:r>
            <a:endParaRPr sz="4800" b="0" u="none">
              <a:solidFill>
                <a:srgbClr val="FFFF00"/>
              </a:solidFill>
              <a:latin typeface="Times New Roman"/>
              <a:ea typeface="Times New Roman"/>
              <a:cs typeface="Times New Roman"/>
            </a:endParaRPr>
          </a:p>
          <a:p xmlns:a="http://schemas.openxmlformats.org/drawingml/2006/main">
            <a:pPr marL="343080" lvl="2" indent="-343080" algn="l">
              <a:spcBef>
                <a:spcPts val="1199"/>
              </a:spcBef>
              <a:buClr>
                <a:srgbClr val="FFFFFF"/>
              </a:buClr>
              <a:buFont typeface="Times New Roman"/>
              <a:buChar char="–"/>
              <a:tabLst>
                <a:tab pos="0" algn="l"/>
                <a:tab pos="914400" algn="l"/>
                <a:tab pos="1828800" algn="l"/>
                <a:tab pos="2743200" algn="l"/>
                <a:tab pos="3657600" algn="l"/>
                <a:tab pos="4572000" algn="l"/>
                <a:tab pos="5486400" algn="l"/>
                <a:tab pos="6400800" algn="l"/>
                <a:tab pos="7315200" algn="l"/>
                <a:tab pos="8229600" algn="l"/>
                <a:tab pos="9144000" algn="l"/>
                <a:tab pos="10058400" algn="l"/>
              </a:tabLst>
            </a:pPr>
            <a:r>
              <a:rPr sz="4800" b="0" u="none">
                <a:solidFill>
                  <a:srgbClr val="FFFF00"/>
                </a:solidFill>
                <a:latin typeface="Times New Roman"/>
                <a:ea typeface="Times New Roman"/>
                <a:cs typeface="Times New Roman"/>
              </a:rPr>
              <a:t>Third Outline Level</a:t>
            </a:r>
            <a:endParaRPr sz="4800" b="0" u="none">
              <a:solidFill>
                <a:srgbClr val="FFFF00"/>
              </a:solidFill>
              <a:latin typeface="Times New Roman"/>
              <a:ea typeface="Times New Roman"/>
              <a:cs typeface="Times New Roman"/>
            </a:endParaRPr>
          </a:p>
          <a:p xmlns:a="http://schemas.openxmlformats.org/drawingml/2006/main">
            <a:pPr marL="343080" lvl="3" indent="-343080" algn="l">
              <a:spcBef>
                <a:spcPts val="1199"/>
              </a:spcBef>
              <a:buClr>
                <a:srgbClr val="9999FF"/>
              </a:buClr>
              <a:buSzPct val="65000"/>
              <a:buFont typeface="Monotype Sorts"/>
              <a:buChar char=""/>
              <a:tabLst>
                <a:tab pos="0" algn="l"/>
                <a:tab pos="914400" algn="l"/>
                <a:tab pos="1828800" algn="l"/>
                <a:tab pos="2743200" algn="l"/>
                <a:tab pos="3657600" algn="l"/>
                <a:tab pos="4572000" algn="l"/>
                <a:tab pos="5486400" algn="l"/>
                <a:tab pos="6400800" algn="l"/>
                <a:tab pos="7315200" algn="l"/>
                <a:tab pos="8229600" algn="l"/>
                <a:tab pos="9144000" algn="l"/>
                <a:tab pos="10058400" algn="l"/>
              </a:tabLst>
            </a:pPr>
            <a:r>
              <a:rPr sz="4800" b="0" u="none">
                <a:solidFill>
                  <a:srgbClr val="FFFF00"/>
                </a:solidFill>
                <a:latin typeface="Times New Roman"/>
                <a:ea typeface="Times New Roman"/>
                <a:cs typeface="Times New Roman"/>
              </a:rPr>
              <a:t>Fourth Outline Level</a:t>
            </a:r>
            <a:endParaRPr sz="4800" b="0" u="none">
              <a:solidFill>
                <a:srgbClr val="FFFF00"/>
              </a:solidFill>
              <a:latin typeface="Times New Roman"/>
              <a:ea typeface="Times New Roman"/>
              <a:cs typeface="Times New Roman"/>
            </a:endParaRPr>
          </a:p>
          <a:p xmlns:a="http://schemas.openxmlformats.org/drawingml/2006/main">
            <a:pPr marL="343080" lvl="4" indent="-343080" algn="l">
              <a:spcBef>
                <a:spcPts val="1199"/>
              </a:spcBef>
              <a:buClr>
                <a:srgbClr val="FFFF00"/>
              </a:buClr>
              <a:buSzPct val="65000"/>
              <a:buFont typeface="Monotype Sorts"/>
              <a:buChar char=""/>
              <a:tabLst>
                <a:tab pos="0" algn="l"/>
                <a:tab pos="914400" algn="l"/>
                <a:tab pos="1828800" algn="l"/>
                <a:tab pos="2743200" algn="l"/>
                <a:tab pos="3657600" algn="l"/>
                <a:tab pos="4572000" algn="l"/>
                <a:tab pos="5486400" algn="l"/>
                <a:tab pos="6400800" algn="l"/>
                <a:tab pos="7315200" algn="l"/>
                <a:tab pos="8229600" algn="l"/>
                <a:tab pos="9144000" algn="l"/>
                <a:tab pos="10058400" algn="l"/>
              </a:tabLst>
            </a:pPr>
            <a:r>
              <a:rPr sz="4800" b="0" u="none">
                <a:solidFill>
                  <a:srgbClr val="FFFF00"/>
                </a:solidFill>
                <a:latin typeface="Times New Roman"/>
                <a:ea typeface="Times New Roman"/>
                <a:cs typeface="Times New Roman"/>
              </a:rPr>
              <a:t>Fifth Outline Level</a:t>
            </a:r>
            <a:endParaRPr sz="4800" b="0" u="none">
              <a:solidFill>
                <a:srgbClr val="FFFF00"/>
              </a:solidFill>
              <a:latin typeface="Times New Roman"/>
              <a:ea typeface="Times New Roman"/>
              <a:cs typeface="Times New Roman"/>
            </a:endParaRPr>
          </a:p>
          <a:p xmlns:a="http://schemas.openxmlformats.org/drawingml/2006/main">
            <a:pPr marL="343080" lvl="5" indent="-343080" algn="l">
              <a:spcBef>
                <a:spcPts val="1199"/>
              </a:spcBef>
              <a:buClr>
                <a:srgbClr val="FFFFFF"/>
              </a:buClr>
              <a:buSzPct val="65000"/>
              <a:buFont typeface="Monotype Sorts"/>
              <a:buChar char=""/>
              <a:tabLst>
                <a:tab pos="0" algn="l"/>
                <a:tab pos="914400" algn="l"/>
                <a:tab pos="1828800" algn="l"/>
                <a:tab pos="2743200" algn="l"/>
                <a:tab pos="3657600" algn="l"/>
                <a:tab pos="4572000" algn="l"/>
                <a:tab pos="5486400" algn="l"/>
                <a:tab pos="6400800" algn="l"/>
                <a:tab pos="7315200" algn="l"/>
                <a:tab pos="8229600" algn="l"/>
                <a:tab pos="9144000" algn="l"/>
                <a:tab pos="10058400" algn="l"/>
              </a:tabLst>
            </a:pPr>
            <a:r>
              <a:rPr sz="4800" b="0" u="none">
                <a:solidFill>
                  <a:srgbClr val="FFFF00"/>
                </a:solidFill>
                <a:latin typeface="Times New Roman"/>
                <a:ea typeface="Times New Roman"/>
                <a:cs typeface="Times New Roman"/>
              </a:rPr>
              <a:t>Sixth Outline Level</a:t>
            </a:r>
            <a:endParaRPr sz="4800" b="0" u="none">
              <a:solidFill>
                <a:srgbClr val="FFFF00"/>
              </a:solidFill>
              <a:latin typeface="Times New Roman"/>
              <a:ea typeface="Times New Roman"/>
              <a:cs typeface="Times New Roman"/>
            </a:endParaRPr>
          </a:p>
          <a:p xmlns:a="http://schemas.openxmlformats.org/drawingml/2006/main">
            <a:pPr marL="343080" lvl="6" indent="-343080" algn="l">
              <a:spcBef>
                <a:spcPts val="1199"/>
              </a:spcBef>
              <a:buClr>
                <a:srgbClr val="FFFFFF"/>
              </a:buClr>
              <a:buSzPct val="65000"/>
              <a:buFont typeface="Monotype Sorts"/>
              <a:buChar char=""/>
              <a:tabLst>
                <a:tab pos="0" algn="l"/>
                <a:tab pos="914400" algn="l"/>
                <a:tab pos="1828800" algn="l"/>
                <a:tab pos="2743200" algn="l"/>
                <a:tab pos="3657600" algn="l"/>
                <a:tab pos="4572000" algn="l"/>
                <a:tab pos="5486400" algn="l"/>
                <a:tab pos="6400800" algn="l"/>
                <a:tab pos="7315200" algn="l"/>
                <a:tab pos="8229600" algn="l"/>
                <a:tab pos="9144000" algn="l"/>
                <a:tab pos="10058400" algn="l"/>
              </a:tabLst>
            </a:pPr>
            <a:r>
              <a:rPr sz="4800" b="0" u="none">
                <a:solidFill>
                  <a:srgbClr val="FFFF00"/>
                </a:solidFill>
                <a:latin typeface="Times New Roman"/>
                <a:ea typeface="Times New Roman"/>
                <a:cs typeface="Times New Roman"/>
              </a:rPr>
              <a:t>Seventh Outline Level</a:t>
            </a:r>
            <a:endParaRPr sz="4800" b="0" u="none">
              <a:solidFill>
                <a:srgbClr val="FFFF00"/>
              </a:solidFill>
              <a:latin typeface="Times New Roman"/>
              <a:ea typeface="Times New Roman"/>
              <a:cs typeface="Times New Roman"/>
            </a:endParaRPr>
          </a:p>
        </p:txBody>
      </p:sp>
      <p:sp>
        <p:nvSpPr>
          <p:cNvPr id="7" name="PlaceHolder 3">
            <a:extLst xmlns:a="http://schemas.openxmlformats.org/drawingml/2006/main">
              <a:ext uri="{FF2B5EF4-FFF2-40B4-BE49-F238E27FC236}">
                <a16:creationId xmlns:a16="http://schemas.microsoft.com/office/drawing/2014/main" id="{5D8EB658-0FC8-4DC8-BA0F-A31C200ECD45}"/>
              </a:ext>
            </a:extLst>
          </p:cNvPr>
          <p:cNvSpPr>
            <a:spLocks xmlns:a="http://schemas.openxmlformats.org/drawingml/2006/main" noGrp="1"/>
          </p:cNvSpPr>
          <p:nvPr>
            <p:ph type="dt" idx="1"/>
          </p:nvPr>
        </p:nvSpPr>
        <p:spPr>
          <a:xfrm xmlns:a="http://schemas.openxmlformats.org/drawingml/2006/main">
            <a:off x="685440" y="6324480"/>
            <a:ext cx="1904760" cy="457200"/>
          </a:xfrm>
          <a:prstGeom xmlns:a="http://schemas.openxmlformats.org/drawingml/2006/main" prst="rect">
            <a:avLst/>
          </a:prstGeom>
          <a:noFill xmlns:a="http://schemas.openxmlformats.org/drawingml/2006/main"/>
          <a:ln xmlns:a="http://schemas.openxmlformats.org/drawingml/2006/main" w="38160">
            <a:noFill/>
          </a:ln>
        </p:spPr>
        <p:txBody>
          <a:bodyPr xmlns:a="http://schemas.openxmlformats.org/drawingml/2006/main" lIns="91800" tIns="45720" rIns="91800" bIns="45720" anchor="ctr">
            <a:noAutofit/>
          </a:bodyPr>
          <a:lstStyle xmlns:a="http://schemas.openxmlformats.org/drawingml/2006/main">
            <a:lvl1pPr indent="0" algn="l">
              <a:buNone/>
              <a:tabLst>
                <a:tab pos="0" algn="l"/>
                <a:tab pos="914400" algn="l"/>
                <a:tab pos="1828800" algn="l"/>
                <a:tab pos="2743200" algn="l"/>
                <a:tab pos="3657600" algn="l"/>
                <a:tab pos="4572000" algn="l"/>
                <a:tab pos="5486400" algn="l"/>
                <a:tab pos="6400800" algn="l"/>
                <a:tab pos="7315200" algn="l"/>
                <a:tab pos="8229600" algn="l"/>
                <a:tab pos="9144000" algn="l"/>
                <a:tab pos="10058400" algn="l"/>
              </a:tabLst>
              <a:defRPr sz="1400" b="0" u="none">
                <a:solidFill>
                  <a:srgbClr val="9999FF"/>
                </a:solidFill>
                <a:latin typeface="Times New Roman"/>
                <a:ea typeface="Times New Roman"/>
                <a:cs typeface="Times New Roman"/>
              </a:defRPr>
            </a:lvl1pPr>
          </a:lstStyle>
          <a:p xmlns:a="http://schemas.openxmlformats.org/drawingml/2006/main">
            <a:pPr indent="0" algn="l">
              <a:buNone/>
              <a:tabLst>
                <a:tab pos="0" algn="l"/>
                <a:tab pos="914400" algn="l"/>
                <a:tab pos="1828800" algn="l"/>
                <a:tab pos="2743200" algn="l"/>
                <a:tab pos="3657600" algn="l"/>
                <a:tab pos="4572000" algn="l"/>
                <a:tab pos="5486400" algn="l"/>
                <a:tab pos="6400800" algn="l"/>
                <a:tab pos="7315200" algn="l"/>
                <a:tab pos="8229600" algn="l"/>
                <a:tab pos="9144000" algn="l"/>
                <a:tab pos="10058400" algn="l"/>
              </a:tabLst>
            </a:pPr>
            <a:r>
              <a:rPr sz="1400" b="0" u="none">
                <a:solidFill>
                  <a:srgbClr val="9999FF"/>
                </a:solidFill>
                <a:latin typeface="Times New Roman"/>
                <a:ea typeface="Times New Roman"/>
                <a:cs typeface="Times New Roman"/>
              </a:rPr>
              <a:t>&lt;date/time&gt;</a:t>
            </a:r>
            <a:endParaRPr sz="1400" b="0" u="none">
              <a:solidFill>
                <a:srgbClr val="000000"/>
              </a:solidFill>
              <a:latin typeface="Times New Roman"/>
              <a:ea typeface="Times New Roman"/>
              <a:cs typeface="Times New Roman"/>
            </a:endParaRPr>
          </a:p>
        </p:txBody>
      </p:sp>
      <p:sp>
        <p:nvSpPr>
          <p:cNvPr id="8" name="PlaceHolder 4">
            <a:extLst xmlns:a="http://schemas.openxmlformats.org/drawingml/2006/main">
              <a:ext uri="{FF2B5EF4-FFF2-40B4-BE49-F238E27FC236}">
                <a16:creationId xmlns:a16="http://schemas.microsoft.com/office/drawing/2014/main" id="{D24E8DE9-0089-4FEC-82A2-BA46DE427DCC}"/>
              </a:ext>
            </a:extLst>
          </p:cNvPr>
          <p:cNvSpPr>
            <a:spLocks xmlns:a="http://schemas.openxmlformats.org/drawingml/2006/main" noGrp="1"/>
          </p:cNvSpPr>
          <p:nvPr>
            <p:ph type="ftr" idx="2"/>
          </p:nvPr>
        </p:nvSpPr>
        <p:spPr>
          <a:xfrm xmlns:a="http://schemas.openxmlformats.org/drawingml/2006/main">
            <a:off x="3123720" y="6324480"/>
            <a:ext cx="2895480" cy="457200"/>
          </a:xfrm>
          <a:prstGeom xmlns:a="http://schemas.openxmlformats.org/drawingml/2006/main" prst="rect">
            <a:avLst/>
          </a:prstGeom>
          <a:noFill xmlns:a="http://schemas.openxmlformats.org/drawingml/2006/main"/>
          <a:ln xmlns:a="http://schemas.openxmlformats.org/drawingml/2006/main" w="38160">
            <a:noFill/>
          </a:ln>
        </p:spPr>
        <p:txBody>
          <a:bodyPr xmlns:a="http://schemas.openxmlformats.org/drawingml/2006/main" lIns="91800" tIns="45720" rIns="91800" bIns="45720" anchor="ctr">
            <a:noAutofit/>
          </a:bodyPr>
          <a:lstStyle xmlns:a="http://schemas.openxmlformats.org/drawingml/2006/main">
            <a:lvl1pPr indent="0" algn="ctr">
              <a:buNone/>
              <a:tabLst>
                <a:tab pos="0" algn="l"/>
                <a:tab pos="914400" algn="l"/>
                <a:tab pos="1828800" algn="l"/>
                <a:tab pos="2743200" algn="l"/>
                <a:tab pos="3657600" algn="l"/>
                <a:tab pos="4572000" algn="l"/>
                <a:tab pos="5486400" algn="l"/>
                <a:tab pos="6400800" algn="l"/>
                <a:tab pos="7315200" algn="l"/>
                <a:tab pos="8229600" algn="l"/>
                <a:tab pos="9144000" algn="l"/>
                <a:tab pos="10058400" algn="l"/>
              </a:tabLst>
              <a:defRPr sz="1400" b="0" u="none">
                <a:solidFill>
                  <a:srgbClr val="9999FF"/>
                </a:solidFill>
                <a:latin typeface="Times New Roman"/>
                <a:ea typeface="Times New Roman"/>
                <a:cs typeface="Times New Roman"/>
              </a:defRPr>
            </a:lvl1pPr>
          </a:lstStyle>
          <a:p xmlns:a="http://schemas.openxmlformats.org/drawingml/2006/main">
            <a:pPr indent="0" algn="ctr">
              <a:buNone/>
              <a:tabLst>
                <a:tab pos="0" algn="l"/>
                <a:tab pos="914400" algn="l"/>
                <a:tab pos="1828800" algn="l"/>
                <a:tab pos="2743200" algn="l"/>
                <a:tab pos="3657600" algn="l"/>
                <a:tab pos="4572000" algn="l"/>
                <a:tab pos="5486400" algn="l"/>
                <a:tab pos="6400800" algn="l"/>
                <a:tab pos="7315200" algn="l"/>
                <a:tab pos="8229600" algn="l"/>
                <a:tab pos="9144000" algn="l"/>
                <a:tab pos="10058400" algn="l"/>
              </a:tabLst>
            </a:pPr>
            <a:r>
              <a:rPr sz="1400" b="0" u="none">
                <a:solidFill>
                  <a:srgbClr val="9999FF"/>
                </a:solidFill>
                <a:latin typeface="Times New Roman"/>
                <a:ea typeface="Times New Roman"/>
                <a:cs typeface="Times New Roman"/>
              </a:rPr>
              <a:t>&lt;footer&gt;</a:t>
            </a:r>
            <a:endParaRPr sz="1400" b="0" u="none">
              <a:solidFill>
                <a:srgbClr val="000000"/>
              </a:solidFill>
              <a:latin typeface="Times New Roman"/>
              <a:ea typeface="Times New Roman"/>
              <a:cs typeface="Times New Roman"/>
            </a:endParaRPr>
          </a:p>
        </p:txBody>
      </p:sp>
      <p:sp>
        <p:nvSpPr>
          <p:cNvPr id="9" name="PlaceHolder 5">
            <a:extLst xmlns:a="http://schemas.openxmlformats.org/drawingml/2006/main">
              <a:ext uri="{FF2B5EF4-FFF2-40B4-BE49-F238E27FC236}">
                <a16:creationId xmlns:a16="http://schemas.microsoft.com/office/drawing/2014/main" id="{9B6F04CF-B790-4CB2-80D7-82130F11D760}"/>
              </a:ext>
            </a:extLst>
          </p:cNvPr>
          <p:cNvSpPr>
            <a:spLocks xmlns:a="http://schemas.openxmlformats.org/drawingml/2006/main" noGrp="1"/>
          </p:cNvSpPr>
          <p:nvPr>
            <p:ph type="sldNum" idx="3"/>
          </p:nvPr>
        </p:nvSpPr>
        <p:spPr>
          <a:xfrm xmlns:a="http://schemas.openxmlformats.org/drawingml/2006/main">
            <a:off x="6553080" y="6324480"/>
            <a:ext cx="1905120" cy="457200"/>
          </a:xfrm>
          <a:prstGeom xmlns:a="http://schemas.openxmlformats.org/drawingml/2006/main" prst="rect">
            <a:avLst/>
          </a:prstGeom>
          <a:noFill xmlns:a="http://schemas.openxmlformats.org/drawingml/2006/main"/>
          <a:ln xmlns:a="http://schemas.openxmlformats.org/drawingml/2006/main" w="38160">
            <a:noFill/>
          </a:ln>
        </p:spPr>
        <p:txBody>
          <a:bodyPr xmlns:a="http://schemas.openxmlformats.org/drawingml/2006/main" lIns="91800" tIns="45720" rIns="91800" bIns="45720" anchor="ctr">
            <a:noAutofit/>
          </a:bodyPr>
          <a:lstStyle xmlns:a="http://schemas.openxmlformats.org/drawingml/2006/main">
            <a:lvl1pPr indent="0" algn="r">
              <a:buNone/>
              <a:tabLst>
                <a:tab pos="0" algn="l"/>
                <a:tab pos="914400" algn="l"/>
                <a:tab pos="1828800" algn="l"/>
                <a:tab pos="2743200" algn="l"/>
                <a:tab pos="3657600" algn="l"/>
                <a:tab pos="4572000" algn="l"/>
                <a:tab pos="5486400" algn="l"/>
                <a:tab pos="6400800" algn="l"/>
                <a:tab pos="7315200" algn="l"/>
                <a:tab pos="8229600" algn="l"/>
                <a:tab pos="9144000" algn="l"/>
                <a:tab pos="10058400" algn="l"/>
              </a:tabLst>
              <a:defRPr sz="1400" b="0" u="none">
                <a:solidFill>
                  <a:srgbClr val="9999FF"/>
                </a:solidFill>
                <a:latin typeface="Times New Roman"/>
                <a:ea typeface="Times New Roman"/>
                <a:cs typeface="Times New Roman"/>
              </a:defRPr>
            </a:lvl1pPr>
          </a:lstStyle>
          <a:p xmlns:a="http://schemas.openxmlformats.org/drawingml/2006/main">
            <a:pPr indent="0" algn="r">
              <a:buNone/>
              <a:tabLst>
                <a:tab pos="0" algn="l"/>
                <a:tab pos="914400" algn="l"/>
                <a:tab pos="1828800" algn="l"/>
                <a:tab pos="2743200" algn="l"/>
                <a:tab pos="3657600" algn="l"/>
                <a:tab pos="4572000" algn="l"/>
                <a:tab pos="5486400" algn="l"/>
                <a:tab pos="6400800" algn="l"/>
                <a:tab pos="7315200" algn="l"/>
                <a:tab pos="8229600" algn="l"/>
                <a:tab pos="9144000" algn="l"/>
                <a:tab pos="10058400" algn="l"/>
              </a:tabLst>
            </a:pPr>
            <a:fld id="{AA80E352-D04A-473A-82F5-560D8BA13BE5}" type="slidenum">
              <a:rPr sz="1400" b="0" u="none">
                <a:solidFill>
                  <a:srgbClr val="9999FF"/>
                </a:solidFill>
                <a:latin typeface="Times New Roman"/>
                <a:ea typeface="Times New Roman"/>
                <a:cs typeface="Times New Roman"/>
              </a:rPr>
              <a:t>&lt;number&gt;</a:t>
            </a:fld>
            <a:endParaRPr sz="1400" b="0" u="none">
              <a:solidFill>
                <a:srgbClr val="000000"/>
              </a:solidFill>
              <a:latin typeface="Times New Roman"/>
              <a:ea typeface="Times New Roman"/>
              <a:cs typeface="Times New Roman"/>
            </a:endParaRPr>
          </a:p>
        </p:txBody>
      </p:sp>
      <p:pic>
        <p:nvPicPr>
          <p:cNvPr id="18" name=""/>
          <p:cNvPicPr>
            <a:picLocks xmlns:a="http://schemas.openxmlformats.org/drawingml/2006/main" noChangeAspect="1"/>
          </p:cNvPicPr>
          <p:nvPr/>
        </p:nvPicPr>
        <p:blipFill>
          <a:blip xmlns:r="http://schemas.openxmlformats.org/officeDocument/2006/relationships" xmlns:a="http://schemas.openxmlformats.org/drawingml/2006/main" r:embed="Ra9c8cf07394f4202"/>
          <a:stretch xmlns:a="http://schemas.openxmlformats.org/drawingml/2006/main"/>
        </p:blipFill>
        <p:spPr>
          <a:xfrm xmlns:a="http://schemas.openxmlformats.org/drawingml/2006/main">
            <a:off x="8675640" y="6237000"/>
            <a:ext cx="468360" cy="621000"/>
          </a:xfrm>
          <a:prstGeom xmlns:a="http://schemas.openxmlformats.org/drawingml/2006/main" prst="rect">
            <a:avLst/>
          </a:prstGeom>
          <a:ln xmlns:a="http://schemas.openxmlformats.org/drawingml/2006/main" w="38160">
            <a:noFill/>
          </a:ln>
        </p:spPr>
      </p:pic>
    </p:spTree>
  </p:cSld>
</p:sldLayout>
</file>

<file path=ppt/slideLayouts/slideLayout2.xml><?xml version="1.0" encoding="utf-8"?>
<p:sldLayout xmlns:p="http://schemas.openxmlformats.org/presentationml/2006/main" type="blank">
  <p:cSld name="Scripture 16:9">
    <p:bg>
      <p:bgPr>
        <a:solidFill xmlns:a="http://schemas.openxmlformats.org/drawingml/2006/main">
          <a:srgbClr val="000000"/>
        </a:solidFill>
      </p:bgPr>
    </p:bg>
    <p:spTree>
      <p:nvGrpSpPr>
        <p:cNvPr id="1" name=""/>
        <p:cNvGrpSpPr/>
        <p:nvPr/>
      </p:nvGrpSpPr>
      <p:grpSpPr>
        <a:xfrm xmlns:a="http://schemas.openxmlformats.org/drawingml/2006/main"/>
      </p:grpSpPr>
    </p:spTree>
  </p:cSld>
</p:sldLayout>
</file>

<file path=ppt/slideMasters/_rels/slideMaster1.xml.rels>&#65279;<?xml version="1.0" encoding="utf-8"?><Relationships xmlns="http://schemas.openxmlformats.org/package/2006/relationships"><Relationship Type="http://schemas.openxmlformats.org/officeDocument/2006/relationships/theme" Target="/ppt/slideMasters/theme/theme2.xml" Id="R2f3f9311ffe24867" /><Relationship Type="http://schemas.openxmlformats.org/officeDocument/2006/relationships/slideLayout" Target="/ppt/slideLayouts/slideLayout1.xml" Id="R41a0194033404159" /><Relationship Type="http://schemas.openxmlformats.org/officeDocument/2006/relationships/slideLayout" Target="/ppt/slideLayouts/slideLayout2.xml" Id="R7f1a885fdf654e59" /></Relationships>
</file>

<file path=ppt/slideMasters/slideMaster1.xml><?xml version="1.0" encoding="utf-8"?>
<p:sldMaster xmlns:p="http://schemas.openxmlformats.org/presentationml/2006/main">
  <p:cSld>
    <p:spTree>
      <p:nvGrpSpPr>
        <p:cNvPr id="1" name=""/>
        <p:cNvGrpSpPr/>
        <p:nvPr/>
      </p:nvGrpSpPr>
      <p:grpSpPr>
        <a:xfrm xmlns:a="http://schemas.openxmlformats.org/drawingml/2006/main"/>
      </p:grpSpPr>
    </p:spTree>
  </p:cSld>
  <p:clrMap bg1="lt1" tx1="dk1" bg2="lt2" tx2="dk2" accent1="accent1" accent2="accent2" accent3="accent3" accent4="accent4" accent5="accent5" accent6="accent6" hlink="hlink" folHlink="folHlink"/>
  <p:sldLayoutIdLst>
    <p:sldLayoutId xmlns:r="http://schemas.openxmlformats.org/officeDocument/2006/relationships" id="2147483649" r:id="R41a0194033404159"/>
    <p:sldLayoutId xmlns:r="http://schemas.openxmlformats.org/officeDocument/2006/relationships" id="2147483650" r:id="R7f1a885fdf654e59"/>
  </p:sldLayoutIdLst>
</p:sldMaster>
</file>

<file path=ppt/slideMasters/theme/theme2.xml><?xml version="1.0" encoding="utf-8"?>
<a:theme xmlns:a="http://schemas.openxmlformats.org/drawingml/2006/main" name="Office">
  <a:themeElements>
    <a:clrScheme name="LibreOffice">
      <a:dk1>
        <a:srgbClr val="000000"/>
      </a:dk1>
      <a:lt1>
        <a:srgbClr val="FFFFFF"/>
      </a:lt1>
      <a:dk2>
        <a:srgbClr val="000000"/>
      </a:dk2>
      <a:lt2>
        <a:srgbClr val="FFFFFF"/>
      </a:lt2>
      <a:accent1>
        <a:srgbClr val="18A303"/>
      </a:accent1>
      <a:accent2>
        <a:srgbClr val="0369A3"/>
      </a:accent2>
      <a:accent3>
        <a:srgbClr val="A33E03"/>
      </a:accent3>
      <a:accent4>
        <a:srgbClr val="8E03A3"/>
      </a:accent4>
      <a:accent5>
        <a:srgbClr val="C99C00"/>
      </a:accent5>
      <a:accent6>
        <a:srgbClr val="C9211E"/>
      </a:accent6>
      <a:hlink>
        <a:srgbClr val="0000EE"/>
      </a:hlink>
      <a:folHlink>
        <a:srgbClr val="551A8B"/>
      </a:folHlink>
    </a:clrScheme>
    <a:fontScheme name="Office">
      <a:majorFont>
        <a:latin typeface="Arial"/>
        <a:ea typeface="DejaVu Sans"/>
        <a:cs typeface="DejaVu Sans"/>
      </a:majorFont>
      <a:minorFont>
        <a:latin typeface="Arial"/>
        <a:ea typeface="DejaVu Sans"/>
        <a:cs typeface="DejaVu Sans"/>
      </a:minorFont>
    </a:fontScheme>
    <a:fmtScheme name="LibreOffice">
      <a:fillStyleLst>
        <a:solidFill>
          <a:schemeClr val="phClr"/>
        </a:solidFill>
        <a:solidFill>
          <a:schemeClr val="phClr"/>
        </a:solidFill>
        <a:solidFill>
          <a:schemeClr val="phClr"/>
        </a:solidFill>
      </a:fillStyleLst>
      <a:lnStyleLst>
        <a:ln w="6350">
          <a:prstDash val="solid"/>
        </a:ln>
        <a:ln w="6350">
          <a:prstDash val="solid"/>
        </a:ln>
        <a:ln w="6350">
          <a:prstDash val="solid"/>
        </a:ln>
      </a:lnStyleLst>
      <a:effectStyleLst>
        <a:effectStyle>
          <a:effectLst/>
        </a:effectStyle>
        <a:effectStyle>
          <a:effectLst/>
        </a:effectStyle>
        <a:effectStyle>
          <a:effectLst/>
        </a:effectStyle>
      </a:effectStyleLst>
      <a:bgFillStyleLst>
        <a:solidFill>
          <a:schemeClr val="phClr"/>
        </a:solidFill>
        <a:solidFill>
          <a:schemeClr val="phClr"/>
        </a:solidFill>
        <a:solidFill>
          <a:schemeClr val="phClr"/>
        </a:solidFill>
      </a:bgFillStyleLst>
    </a:fmtScheme>
  </a:themeElements>
</a:theme>
</file>

<file path=ppt/slides/_rels/slide1.xml.rels>&#65279;<?xml version="1.0" encoding="utf-8"?><Relationships xmlns="http://schemas.openxmlformats.org/package/2006/relationships"><Relationship Type="http://schemas.openxmlformats.org/officeDocument/2006/relationships/slideLayout" Target="/ppt/slideLayouts/slideLayout2.xml" Id="R9340a5a946ee4904" /><Relationship Type="http://schemas.openxmlformats.org/officeDocument/2006/relationships/notesSlide" Target="/ppt/notesSlides/notesSlide1.xml" Id="R0f38144f6f06452e" /></Relationships>
</file>

<file path=ppt/slides/_rels/slide2.xml.rels>&#65279;<?xml version="1.0" encoding="utf-8"?><Relationships xmlns="http://schemas.openxmlformats.org/package/2006/relationships"><Relationship Type="http://schemas.openxmlformats.org/officeDocument/2006/relationships/slideLayout" Target="/ppt/slideLayouts/slideLayout2.xml" Id="R8d4c70af9e2c42fc" /><Relationship Type="http://schemas.openxmlformats.org/officeDocument/2006/relationships/notesSlide" Target="/ppt/notesSlides/notesSlide2.xml" Id="Rc8db74d8418c4615" /></Relationships>
</file>

<file path=ppt/slides/_rels/slide3.xml.rels>&#65279;<?xml version="1.0" encoding="utf-8"?><Relationships xmlns="http://schemas.openxmlformats.org/package/2006/relationships"><Relationship Type="http://schemas.openxmlformats.org/officeDocument/2006/relationships/slideLayout" Target="/ppt/slideLayouts/slideLayout2.xml" Id="Rdb03a75dc02040ee" /><Relationship Type="http://schemas.openxmlformats.org/officeDocument/2006/relationships/notesSlide" Target="/ppt/notesSlides/notesSlide3.xml" Id="Re4aa901b83484a99" /></Relationships>
</file>

<file path=ppt/slides/_rels/slide4.xml.rels>&#65279;<?xml version="1.0" encoding="utf-8"?><Relationships xmlns="http://schemas.openxmlformats.org/package/2006/relationships"><Relationship Type="http://schemas.openxmlformats.org/officeDocument/2006/relationships/slideLayout" Target="/ppt/slideLayouts/slideLayout2.xml" Id="R8c922d3704f048f2" /><Relationship Type="http://schemas.openxmlformats.org/officeDocument/2006/relationships/notesSlide" Target="/ppt/notesSlides/notesSlide4.xml" Id="Rf2bb620eb036413e" /></Relationships>
</file>

<file path=ppt/slides/_rels/slide5.xml.rels>&#65279;<?xml version="1.0" encoding="utf-8"?><Relationships xmlns="http://schemas.openxmlformats.org/package/2006/relationships"><Relationship Type="http://schemas.openxmlformats.org/officeDocument/2006/relationships/slideLayout" Target="/ppt/slideLayouts/slideLayout2.xml" Id="R6f26e38b0f3b4a19" /><Relationship Type="http://schemas.openxmlformats.org/officeDocument/2006/relationships/notesSlide" Target="/ppt/notesSlides/notesSlide5.xml" Id="R7780baa503964211" /></Relationships>
</file>

<file path=ppt/slides/_rels/slide6.xml.rels>&#65279;<?xml version="1.0" encoding="utf-8"?><Relationships xmlns="http://schemas.openxmlformats.org/package/2006/relationships"><Relationship Type="http://schemas.openxmlformats.org/officeDocument/2006/relationships/slideLayout" Target="/ppt/slideLayouts/slideLayout2.xml" Id="Rd13a82d403c143bf" /><Relationship Type="http://schemas.openxmlformats.org/officeDocument/2006/relationships/notesSlide" Target="/ppt/notesSlides/notesSlide6.xml" Id="R480762e8a65d485a" /></Relationships>
</file>

<file path=ppt/slides/_rels/slide7.xml.rels>&#65279;<?xml version="1.0" encoding="utf-8"?><Relationships xmlns="http://schemas.openxmlformats.org/package/2006/relationships"><Relationship Type="http://schemas.openxmlformats.org/officeDocument/2006/relationships/slideLayout" Target="/ppt/slideLayouts/slideLayout2.xml" Id="Rf0ae0f73667d4d94" /><Relationship Type="http://schemas.openxmlformats.org/officeDocument/2006/relationships/notesSlide" Target="/ppt/notesSlides/notesSlide7.xml" Id="R2a7632c83ef64599" /></Relationships>
</file>

<file path=ppt/slides/_rels/slide8.xml.rels>&#65279;<?xml version="1.0" encoding="utf-8"?><Relationships xmlns="http://schemas.openxmlformats.org/package/2006/relationships"><Relationship Type="http://schemas.openxmlformats.org/officeDocument/2006/relationships/slideLayout" Target="/ppt/slideLayouts/slideLayout2.xml" Id="Rd7f1e28968694c6a" /><Relationship Type="http://schemas.openxmlformats.org/officeDocument/2006/relationships/notesSlide" Target="/ppt/notesSlides/notesSlide8.xml" Id="R31fee853d4894724" /></Relationships>
</file>

<file path=ppt/slides/_rels/slide9.xml.rels>&#65279;<?xml version="1.0" encoding="utf-8"?><Relationships xmlns="http://schemas.openxmlformats.org/package/2006/relationships"><Relationship Type="http://schemas.openxmlformats.org/officeDocument/2006/relationships/slideLayout" Target="/ppt/slideLayouts/slideLayout2.xml" Id="Reb422167ac274346" /><Relationship Type="http://schemas.openxmlformats.org/officeDocument/2006/relationships/notesSlide" Target="/ppt/notesSlides/notesSlide9.xml" Id="R14eb567b33ff4951" /></Relationships>
</file>

<file path=ppt/slides/_rels/slide10.xml.rels>&#65279;<?xml version="1.0" encoding="utf-8"?><Relationships xmlns="http://schemas.openxmlformats.org/package/2006/relationships"><Relationship Type="http://schemas.openxmlformats.org/officeDocument/2006/relationships/slideLayout" Target="/ppt/slideLayouts/slideLayout2.xml" Id="R4f7b936fcc4b45ea" /><Relationship Type="http://schemas.openxmlformats.org/officeDocument/2006/relationships/notesSlide" Target="/ppt/notesSlides/notesSlide10.xml" Id="R13ff2452def2486e" /></Relationships>
</file>

<file path=ppt/slides/_rels/slide11.xml.rels>&#65279;<?xml version="1.0" encoding="utf-8"?><Relationships xmlns="http://schemas.openxmlformats.org/package/2006/relationships"><Relationship Type="http://schemas.openxmlformats.org/officeDocument/2006/relationships/slideLayout" Target="/ppt/slideLayouts/slideLayout2.xml" Id="Rfef69287305a459f" /><Relationship Type="http://schemas.openxmlformats.org/officeDocument/2006/relationships/notesSlide" Target="/ppt/notesSlides/notesSlide11.xml" Id="Re4b05d1b4f6842b8" /></Relationships>
</file>

<file path=ppt/slides/_rels/slide12.xml.rels>&#65279;<?xml version="1.0" encoding="utf-8"?><Relationships xmlns="http://schemas.openxmlformats.org/package/2006/relationships"><Relationship Type="http://schemas.openxmlformats.org/officeDocument/2006/relationships/slideLayout" Target="/ppt/slideLayouts/slideLayout2.xml" Id="R4a8b184fe29a4399" /><Relationship Type="http://schemas.openxmlformats.org/officeDocument/2006/relationships/notesSlide" Target="/ppt/notesSlides/notesSlide12.xml" Id="R6a1df179881443a6" /></Relationships>
</file>

<file path=ppt/slides/_rels/slide13.xml.rels>&#65279;<?xml version="1.0" encoding="utf-8"?><Relationships xmlns="http://schemas.openxmlformats.org/package/2006/relationships"><Relationship Type="http://schemas.openxmlformats.org/officeDocument/2006/relationships/slideLayout" Target="/ppt/slideLayouts/slideLayout2.xml" Id="R5fd5783bfdb6416b" /><Relationship Type="http://schemas.openxmlformats.org/officeDocument/2006/relationships/notesSlide" Target="/ppt/notesSlides/notesSlide13.xml" Id="R2a49f9aeeb45479d" /></Relationships>
</file>

<file path=ppt/slides/_rels/slide14.xml.rels>&#65279;<?xml version="1.0" encoding="utf-8"?><Relationships xmlns="http://schemas.openxmlformats.org/package/2006/relationships"><Relationship Type="http://schemas.openxmlformats.org/officeDocument/2006/relationships/slideLayout" Target="/ppt/slideLayouts/slideLayout2.xml" Id="Rd16147a8ccdd4611" /><Relationship Type="http://schemas.openxmlformats.org/officeDocument/2006/relationships/notesSlide" Target="/ppt/notesSlides/notesSlide14.xml" Id="Rf9c96309ab6545a7" /></Relationships>
</file>

<file path=ppt/slides/_rels/slide15.xml.rels>&#65279;<?xml version="1.0" encoding="utf-8"?><Relationships xmlns="http://schemas.openxmlformats.org/package/2006/relationships"><Relationship Type="http://schemas.openxmlformats.org/officeDocument/2006/relationships/slideLayout" Target="/ppt/slideLayouts/slideLayout2.xml" Id="R8e3f1028753548ca" /><Relationship Type="http://schemas.openxmlformats.org/officeDocument/2006/relationships/notesSlide" Target="/ppt/notesSlides/notesSlide15.xml" Id="R794de3c328a142be" /></Relationships>
</file>

<file path=ppt/slides/_rels/slide16.xml.rels>&#65279;<?xml version="1.0" encoding="utf-8"?><Relationships xmlns="http://schemas.openxmlformats.org/package/2006/relationships"><Relationship Type="http://schemas.openxmlformats.org/officeDocument/2006/relationships/slideLayout" Target="/ppt/slideLayouts/slideLayout2.xml" Id="R9c32279fe7bd45a6" /><Relationship Type="http://schemas.openxmlformats.org/officeDocument/2006/relationships/notesSlide" Target="/ppt/notesSlides/notesSlide16.xml" Id="Rf2544220a13d4055" /></Relationships>
</file>

<file path=ppt/slides/_rels/slide17.xml.rels>&#65279;<?xml version="1.0" encoding="utf-8"?><Relationships xmlns="http://schemas.openxmlformats.org/package/2006/relationships"><Relationship Type="http://schemas.openxmlformats.org/officeDocument/2006/relationships/slideLayout" Target="/ppt/slideLayouts/slideLayout2.xml" Id="Recfea8030e824cb7" /><Relationship Type="http://schemas.openxmlformats.org/officeDocument/2006/relationships/notesSlide" Target="/ppt/notesSlides/notesSlide17.xml" Id="R4b954c25bdc84ca9" /></Relationships>
</file>

<file path=ppt/slides/_rels/slide18.xml.rels>&#65279;<?xml version="1.0" encoding="utf-8"?><Relationships xmlns="http://schemas.openxmlformats.org/package/2006/relationships"><Relationship Type="http://schemas.openxmlformats.org/officeDocument/2006/relationships/slideLayout" Target="/ppt/slideLayouts/slideLayout2.xml" Id="Rad954a6c195e4da1" /><Relationship Type="http://schemas.openxmlformats.org/officeDocument/2006/relationships/notesSlide" Target="/ppt/notesSlides/notesSlide18.xml" Id="Re872d8de23a0457c" /></Relationships>
</file>

<file path=ppt/slides/_rels/slide19.xml.rels>&#65279;<?xml version="1.0" encoding="utf-8"?><Relationships xmlns="http://schemas.openxmlformats.org/package/2006/relationships"><Relationship Type="http://schemas.openxmlformats.org/officeDocument/2006/relationships/slideLayout" Target="/ppt/slideLayouts/slideLayout2.xml" Id="R375c5b4c21484906" /><Relationship Type="http://schemas.openxmlformats.org/officeDocument/2006/relationships/notesSlide" Target="/ppt/notesSlides/notesSlide19.xml" Id="R711f3d7b02284919" /></Relationships>
</file>

<file path=ppt/slides/_rels/slide20.xml.rels>&#65279;<?xml version="1.0" encoding="utf-8"?><Relationships xmlns="http://schemas.openxmlformats.org/package/2006/relationships"><Relationship Type="http://schemas.openxmlformats.org/officeDocument/2006/relationships/slideLayout" Target="/ppt/slideLayouts/slideLayout2.xml" Id="Raf51573c45ad4295" /><Relationship Type="http://schemas.openxmlformats.org/officeDocument/2006/relationships/notesSlide" Target="/ppt/notesSlides/notesSlide20.xml" Id="R7ece1a5dbc214742" /></Relationships>
</file>

<file path=ppt/slides/_rels/slide21.xml.rels>&#65279;<?xml version="1.0" encoding="utf-8"?><Relationships xmlns="http://schemas.openxmlformats.org/package/2006/relationships"><Relationship Type="http://schemas.openxmlformats.org/officeDocument/2006/relationships/slideLayout" Target="/ppt/slideLayouts/slideLayout2.xml" Id="R2a678a963c97433c" /><Relationship Type="http://schemas.openxmlformats.org/officeDocument/2006/relationships/notesSlide" Target="/ppt/notesSlides/notesSlide21.xml" Id="R4458a669ec3a462d" /></Relationships>
</file>

<file path=ppt/slides/_rels/slide22.xml.rels>&#65279;<?xml version="1.0" encoding="utf-8"?><Relationships xmlns="http://schemas.openxmlformats.org/package/2006/relationships"><Relationship Type="http://schemas.openxmlformats.org/officeDocument/2006/relationships/slideLayout" Target="/ppt/slideLayouts/slideLayout2.xml" Id="Rbbfcc87fd74a47a6" /><Relationship Type="http://schemas.openxmlformats.org/officeDocument/2006/relationships/notesSlide" Target="/ppt/notesSlides/notesSlide22.xml" Id="R86ba08f36e9d460d" /></Relationships>
</file>

<file path=ppt/slides/_rels/slide23.xml.rels>&#65279;<?xml version="1.0" encoding="utf-8"?><Relationships xmlns="http://schemas.openxmlformats.org/package/2006/relationships"><Relationship Type="http://schemas.openxmlformats.org/officeDocument/2006/relationships/slideLayout" Target="/ppt/slideLayouts/slideLayout2.xml" Id="Reb93fcb8cbf94b3e" /><Relationship Type="http://schemas.openxmlformats.org/officeDocument/2006/relationships/notesSlide" Target="/ppt/notesSlides/notesSlide23.xml" Id="R3f917846d5354f5a" /></Relationships>
</file>

<file path=ppt/slides/_rels/slide24.xml.rels>&#65279;<?xml version="1.0" encoding="utf-8"?><Relationships xmlns="http://schemas.openxmlformats.org/package/2006/relationships"><Relationship Type="http://schemas.openxmlformats.org/officeDocument/2006/relationships/slideLayout" Target="/ppt/slideLayouts/slideLayout2.xml" Id="R2771154087864278" /><Relationship Type="http://schemas.openxmlformats.org/officeDocument/2006/relationships/notesSlide" Target="/ppt/notesSlides/notesSlide24.xml" Id="Rbff0ba9858ce4131" /></Relationships>
</file>

<file path=ppt/slides/_rels/slide25.xml.rels>&#65279;<?xml version="1.0" encoding="utf-8"?><Relationships xmlns="http://schemas.openxmlformats.org/package/2006/relationships"><Relationship Type="http://schemas.openxmlformats.org/officeDocument/2006/relationships/slideLayout" Target="/ppt/slideLayouts/slideLayout2.xml" Id="R11654e35bec94e42" /><Relationship Type="http://schemas.openxmlformats.org/officeDocument/2006/relationships/notesSlide" Target="/ppt/notesSlides/notesSlide25.xml" Id="R9d149b1fba5844b8" /></Relationships>
</file>

<file path=ppt/slides/_rels/slide26.xml.rels>&#65279;<?xml version="1.0" encoding="utf-8"?><Relationships xmlns="http://schemas.openxmlformats.org/package/2006/relationships"><Relationship Type="http://schemas.openxmlformats.org/officeDocument/2006/relationships/slideLayout" Target="/ppt/slideLayouts/slideLayout2.xml" Id="Rc6b4c08989ac4fd1" /><Relationship Type="http://schemas.openxmlformats.org/officeDocument/2006/relationships/notesSlide" Target="/ppt/notesSlides/notesSlide26.xml" Id="R0801ffd8231d459f" /></Relationships>
</file>

<file path=ppt/slides/_rels/slide27.xml.rels>&#65279;<?xml version="1.0" encoding="utf-8"?><Relationships xmlns="http://schemas.openxmlformats.org/package/2006/relationships"><Relationship Type="http://schemas.openxmlformats.org/officeDocument/2006/relationships/slideLayout" Target="/ppt/slideLayouts/slideLayout2.xml" Id="R891959632f6d41a2" /><Relationship Type="http://schemas.openxmlformats.org/officeDocument/2006/relationships/notesSlide" Target="/ppt/notesSlides/notesSlide27.xml" Id="R5398b1870f2740d7" /></Relationships>
</file>

<file path=ppt/slides/_rels/slide28.xml.rels>&#65279;<?xml version="1.0" encoding="utf-8"?><Relationships xmlns="http://schemas.openxmlformats.org/package/2006/relationships"><Relationship Type="http://schemas.openxmlformats.org/officeDocument/2006/relationships/slideLayout" Target="/ppt/slideLayouts/slideLayout2.xml" Id="Ra24a31f76a3f45b1" /><Relationship Type="http://schemas.openxmlformats.org/officeDocument/2006/relationships/notesSlide" Target="/ppt/notesSlides/notesSlide28.xml" Id="R6929b8945b6c41f6" /></Relationships>
</file>

<file path=ppt/slides/_rels/slide29.xml.rels>&#65279;<?xml version="1.0" encoding="utf-8"?><Relationships xmlns="http://schemas.openxmlformats.org/package/2006/relationships"><Relationship Type="http://schemas.openxmlformats.org/officeDocument/2006/relationships/slideLayout" Target="/ppt/slideLayouts/slideLayout2.xml" Id="R994879f875784027" /><Relationship Type="http://schemas.openxmlformats.org/officeDocument/2006/relationships/notesSlide" Target="/ppt/notesSlides/notesSlide29.xml" Id="R29dfdfa6a9ff4052" /></Relationships>
</file>

<file path=ppt/slides/_rels/slide30.xml.rels>&#65279;<?xml version="1.0" encoding="utf-8"?><Relationships xmlns="http://schemas.openxmlformats.org/package/2006/relationships"><Relationship Type="http://schemas.openxmlformats.org/officeDocument/2006/relationships/slideLayout" Target="/ppt/slideLayouts/slideLayout2.xml" Id="Rb2c0d8d51b90410c" /><Relationship Type="http://schemas.openxmlformats.org/officeDocument/2006/relationships/notesSlide" Target="/ppt/notesSlides/notesSlide30.xml" Id="Rc3a1e8bc63bd4fa4" /></Relationships>
</file>

<file path=ppt/slides/_rels/slide31.xml.rels>&#65279;<?xml version="1.0" encoding="utf-8"?><Relationships xmlns="http://schemas.openxmlformats.org/package/2006/relationships"><Relationship Type="http://schemas.openxmlformats.org/officeDocument/2006/relationships/slideLayout" Target="/ppt/slideLayouts/slideLayout2.xml" Id="R4c304ab4ee694406" /><Relationship Type="http://schemas.openxmlformats.org/officeDocument/2006/relationships/notesSlide" Target="/ppt/notesSlides/notesSlide31.xml" Id="R3694fca35e6c4dd1" /></Relationships>
</file>

<file path=ppt/slides/_rels/slide32.xml.rels>&#65279;<?xml version="1.0" encoding="utf-8"?><Relationships xmlns="http://schemas.openxmlformats.org/package/2006/relationships"><Relationship Type="http://schemas.openxmlformats.org/officeDocument/2006/relationships/slideLayout" Target="/ppt/slideLayouts/slideLayout2.xml" Id="R4981e336c9594398" /><Relationship Type="http://schemas.openxmlformats.org/officeDocument/2006/relationships/notesSlide" Target="/ppt/notesSlides/notesSlide32.xml" Id="Rbde5108c0240419e" /></Relationships>
</file>

<file path=ppt/slides/_rels/slide33.xml.rels>&#65279;<?xml version="1.0" encoding="utf-8"?><Relationships xmlns="http://schemas.openxmlformats.org/package/2006/relationships"><Relationship Type="http://schemas.openxmlformats.org/officeDocument/2006/relationships/slideLayout" Target="/ppt/slideLayouts/slideLayout2.xml" Id="Rf70c97021c9940b8" /><Relationship Type="http://schemas.openxmlformats.org/officeDocument/2006/relationships/notesSlide" Target="/ppt/notesSlides/notesSlide33.xml" Id="Rdb7c35081e954f89" /></Relationships>
</file>

<file path=ppt/slides/_rels/slide34.xml.rels>&#65279;<?xml version="1.0" encoding="utf-8"?><Relationships xmlns="http://schemas.openxmlformats.org/package/2006/relationships"><Relationship Type="http://schemas.openxmlformats.org/officeDocument/2006/relationships/slideLayout" Target="/ppt/slideLayouts/slideLayout2.xml" Id="R570db616b9fc48d4" /><Relationship Type="http://schemas.openxmlformats.org/officeDocument/2006/relationships/notesSlide" Target="/ppt/notesSlides/notesSlide34.xml" Id="Rc04e936e5aa3458f" /></Relationships>
</file>

<file path=ppt/slides/_rels/slide35.xml.rels>&#65279;<?xml version="1.0" encoding="utf-8"?><Relationships xmlns="http://schemas.openxmlformats.org/package/2006/relationships"><Relationship Type="http://schemas.openxmlformats.org/officeDocument/2006/relationships/slideLayout" Target="/ppt/slideLayouts/slideLayout2.xml" Id="R272260cc85134397" /><Relationship Type="http://schemas.openxmlformats.org/officeDocument/2006/relationships/notesSlide" Target="/ppt/notesSlides/notesSlide35.xml" Id="R283fd7d7a8d74a59" /></Relationships>
</file>

<file path=ppt/slides/_rels/slide36.xml.rels>&#65279;<?xml version="1.0" encoding="utf-8"?><Relationships xmlns="http://schemas.openxmlformats.org/package/2006/relationships"><Relationship Type="http://schemas.openxmlformats.org/officeDocument/2006/relationships/slideLayout" Target="/ppt/slideLayouts/slideLayout2.xml" Id="R4db8b71b23ed4f10" /><Relationship Type="http://schemas.openxmlformats.org/officeDocument/2006/relationships/notesSlide" Target="/ppt/notesSlides/notesSlide36.xml" Id="Rab93a4d7a4984568" /></Relationships>
</file>

<file path=ppt/slides/_rels/slide37.xml.rels>&#65279;<?xml version="1.0" encoding="utf-8"?><Relationships xmlns="http://schemas.openxmlformats.org/package/2006/relationships"><Relationship Type="http://schemas.openxmlformats.org/officeDocument/2006/relationships/slideLayout" Target="/ppt/slideLayouts/slideLayout2.xml" Id="R11282d33aeb340ae" /><Relationship Type="http://schemas.openxmlformats.org/officeDocument/2006/relationships/notesSlide" Target="/ppt/notesSlides/notesSlide37.xml" Id="R04a5bb9df0314bfa" /></Relationships>
</file>

<file path=ppt/slides/_rels/slide38.xml.rels>&#65279;<?xml version="1.0" encoding="utf-8"?><Relationships xmlns="http://schemas.openxmlformats.org/package/2006/relationships"><Relationship Type="http://schemas.openxmlformats.org/officeDocument/2006/relationships/slideLayout" Target="/ppt/slideLayouts/slideLayout2.xml" Id="Rf84ee47b3d4e4db3" /><Relationship Type="http://schemas.openxmlformats.org/officeDocument/2006/relationships/notesSlide" Target="/ppt/notesSlides/notesSlide38.xml" Id="Rba117d6cf848400e" /></Relationships>
</file>

<file path=ppt/slides/_rels/slide39.xml.rels>&#65279;<?xml version="1.0" encoding="utf-8"?><Relationships xmlns="http://schemas.openxmlformats.org/package/2006/relationships"><Relationship Type="http://schemas.openxmlformats.org/officeDocument/2006/relationships/slideLayout" Target="/ppt/slideLayouts/slideLayout2.xml" Id="R29fbe37a6feb423c" /><Relationship Type="http://schemas.openxmlformats.org/officeDocument/2006/relationships/notesSlide" Target="/ppt/notesSlides/notesSlide39.xml" Id="R64af8e2c14324a16" /></Relationships>
</file>

<file path=ppt/slides/_rels/slide40.xml.rels>&#65279;<?xml version="1.0" encoding="utf-8"?><Relationships xmlns="http://schemas.openxmlformats.org/package/2006/relationships"><Relationship Type="http://schemas.openxmlformats.org/officeDocument/2006/relationships/slideLayout" Target="/ppt/slideLayouts/slideLayout2.xml" Id="Rdd1346db4d634bf9" /><Relationship Type="http://schemas.openxmlformats.org/officeDocument/2006/relationships/notesSlide" Target="/ppt/notesSlides/notesSlide40.xml" Id="R2f05103dc2d34bf4" /></Relationships>
</file>

<file path=ppt/slides/_rels/slide41.xml.rels>&#65279;<?xml version="1.0" encoding="utf-8"?><Relationships xmlns="http://schemas.openxmlformats.org/package/2006/relationships"><Relationship Type="http://schemas.openxmlformats.org/officeDocument/2006/relationships/slideLayout" Target="/ppt/slideLayouts/slideLayout2.xml" Id="R8c2b9a4d025345dd" /><Relationship Type="http://schemas.openxmlformats.org/officeDocument/2006/relationships/notesSlide" Target="/ppt/notesSlides/notesSlide41.xml" Id="R3ad550edd0cf46af" /></Relationships>
</file>

<file path=ppt/slides/_rels/slide42.xml.rels>&#65279;<?xml version="1.0" encoding="utf-8"?><Relationships xmlns="http://schemas.openxmlformats.org/package/2006/relationships"><Relationship Type="http://schemas.openxmlformats.org/officeDocument/2006/relationships/slideLayout" Target="/ppt/slideLayouts/slideLayout2.xml" Id="Rdaca7a3206b24608" /><Relationship Type="http://schemas.openxmlformats.org/officeDocument/2006/relationships/notesSlide" Target="/ppt/notesSlides/notesSlide42.xml" Id="Rcf86967edf4c4dd0" /></Relationships>
</file>

<file path=ppt/slides/_rels/slide43.xml.rels>&#65279;<?xml version="1.0" encoding="utf-8"?><Relationships xmlns="http://schemas.openxmlformats.org/package/2006/relationships"><Relationship Type="http://schemas.openxmlformats.org/officeDocument/2006/relationships/slideLayout" Target="/ppt/slideLayouts/slideLayout2.xml" Id="R9cfdf8a3d75e4c90" /><Relationship Type="http://schemas.openxmlformats.org/officeDocument/2006/relationships/notesSlide" Target="/ppt/notesSlides/notesSlide43.xml" Id="Rcbef4e51f76f4b34" /></Relationships>
</file>

<file path=ppt/slides/_rels/slide44.xml.rels>&#65279;<?xml version="1.0" encoding="utf-8"?><Relationships xmlns="http://schemas.openxmlformats.org/package/2006/relationships"><Relationship Type="http://schemas.openxmlformats.org/officeDocument/2006/relationships/slideLayout" Target="/ppt/slideLayouts/slideLayout2.xml" Id="Rbf74dce989ef49a8" /><Relationship Type="http://schemas.openxmlformats.org/officeDocument/2006/relationships/notesSlide" Target="/ppt/notesSlides/notesSlide44.xml" Id="R15f73ee1ea494c74" /></Relationships>
</file>

<file path=ppt/slides/_rels/slide45.xml.rels>&#65279;<?xml version="1.0" encoding="utf-8"?><Relationships xmlns="http://schemas.openxmlformats.org/package/2006/relationships"><Relationship Type="http://schemas.openxmlformats.org/officeDocument/2006/relationships/slideLayout" Target="/ppt/slideLayouts/slideLayout2.xml" Id="R9e1a35c048434a91" /><Relationship Type="http://schemas.openxmlformats.org/officeDocument/2006/relationships/notesSlide" Target="/ppt/notesSlides/notesSlide45.xml" Id="R9d4ed10280974570" /></Relationships>
</file>

<file path=ppt/slides/_rels/slide46.xml.rels>&#65279;<?xml version="1.0" encoding="utf-8"?><Relationships xmlns="http://schemas.openxmlformats.org/package/2006/relationships"><Relationship Type="http://schemas.openxmlformats.org/officeDocument/2006/relationships/slideLayout" Target="/ppt/slideLayouts/slideLayout2.xml" Id="R88e91cfb32a94951" /><Relationship Type="http://schemas.openxmlformats.org/officeDocument/2006/relationships/notesSlide" Target="/ppt/notesSlides/notesSlide46.xml" Id="R6d7604d0ce1c44a4" /></Relationships>
</file>

<file path=ppt/slides/_rels/slide47.xml.rels>&#65279;<?xml version="1.0" encoding="utf-8"?><Relationships xmlns="http://schemas.openxmlformats.org/package/2006/relationships"><Relationship Type="http://schemas.openxmlformats.org/officeDocument/2006/relationships/slideLayout" Target="/ppt/slideLayouts/slideLayout2.xml" Id="R0446f25af0124622" /><Relationship Type="http://schemas.openxmlformats.org/officeDocument/2006/relationships/notesSlide" Target="/ppt/notesSlides/notesSlide47.xml" Id="Rcad756ae4d0d4704" /></Relationships>
</file>

<file path=ppt/slides/_rels/slide48.xml.rels>&#65279;<?xml version="1.0" encoding="utf-8"?><Relationships xmlns="http://schemas.openxmlformats.org/package/2006/relationships"><Relationship Type="http://schemas.openxmlformats.org/officeDocument/2006/relationships/slideLayout" Target="/ppt/slideLayouts/slideLayout2.xml" Id="Ra1aac8f0c6b94a36" /><Relationship Type="http://schemas.openxmlformats.org/officeDocument/2006/relationships/notesSlide" Target="/ppt/notesSlides/notesSlide48.xml" Id="Ra559fdb536084145" /></Relationships>
</file>

<file path=ppt/slides/_rels/slide49.xml.rels>&#65279;<?xml version="1.0" encoding="utf-8"?><Relationships xmlns="http://schemas.openxmlformats.org/package/2006/relationships"><Relationship Type="http://schemas.openxmlformats.org/officeDocument/2006/relationships/slideLayout" Target="/ppt/slideLayouts/slideLayout2.xml" Id="Re20b6e7ec9304282" /><Relationship Type="http://schemas.openxmlformats.org/officeDocument/2006/relationships/notesSlide" Target="/ppt/notesSlides/notesSlide49.xml" Id="R2f2e5229feaa4dea" /></Relationships>
</file>

<file path=ppt/slides/_rels/slide50.xml.rels>&#65279;<?xml version="1.0" encoding="utf-8"?><Relationships xmlns="http://schemas.openxmlformats.org/package/2006/relationships"><Relationship Type="http://schemas.openxmlformats.org/officeDocument/2006/relationships/slideLayout" Target="/ppt/slideLayouts/slideLayout2.xml" Id="R0189170b40884d3d" /><Relationship Type="http://schemas.openxmlformats.org/officeDocument/2006/relationships/notesSlide" Target="/ppt/notesSlides/notesSlide50.xml" Id="Ra5371e4f6be1496e" /></Relationships>
</file>

<file path=ppt/slides/_rels/slide51.xml.rels>&#65279;<?xml version="1.0" encoding="utf-8"?><Relationships xmlns="http://schemas.openxmlformats.org/package/2006/relationships"><Relationship Type="http://schemas.openxmlformats.org/officeDocument/2006/relationships/slideLayout" Target="/ppt/slideLayouts/slideLayout2.xml" Id="R85cf081761ba4198" /><Relationship Type="http://schemas.openxmlformats.org/officeDocument/2006/relationships/notesSlide" Target="/ppt/notesSlides/notesSlide51.xml" Id="R6b64895b397c4f55" /></Relationships>
</file>

<file path=ppt/slides/_rels/slide52.xml.rels>&#65279;<?xml version="1.0" encoding="utf-8"?><Relationships xmlns="http://schemas.openxmlformats.org/package/2006/relationships"><Relationship Type="http://schemas.openxmlformats.org/officeDocument/2006/relationships/slideLayout" Target="/ppt/slideLayouts/slideLayout2.xml" Id="Rcc4ef1914eba4b5e" /><Relationship Type="http://schemas.openxmlformats.org/officeDocument/2006/relationships/notesSlide" Target="/ppt/notesSlides/notesSlide52.xml" Id="R22a67855b42b49d9" /></Relationships>
</file>

<file path=ppt/slides/_rels/slide53.xml.rels>&#65279;<?xml version="1.0" encoding="utf-8"?><Relationships xmlns="http://schemas.openxmlformats.org/package/2006/relationships"><Relationship Type="http://schemas.openxmlformats.org/officeDocument/2006/relationships/slideLayout" Target="/ppt/slideLayouts/slideLayout2.xml" Id="R66ce7c7aa72346c3" /><Relationship Type="http://schemas.openxmlformats.org/officeDocument/2006/relationships/notesSlide" Target="/ppt/notesSlides/notesSlide53.xml" Id="R7c830fcd2f824e08" /></Relationships>
</file>

<file path=ppt/slides/_rels/slide54.xml.rels>&#65279;<?xml version="1.0" encoding="utf-8"?><Relationships xmlns="http://schemas.openxmlformats.org/package/2006/relationships"><Relationship Type="http://schemas.openxmlformats.org/officeDocument/2006/relationships/slideLayout" Target="/ppt/slideLayouts/slideLayout2.xml" Id="R01c04fb0c79a43e5" /><Relationship Type="http://schemas.openxmlformats.org/officeDocument/2006/relationships/notesSlide" Target="/ppt/notesSlides/notesSlide54.xml" Id="Rd2b0e2d4e19c43dd" /></Relationships>
</file>

<file path=ppt/slides/_rels/slide55.xml.rels>&#65279;<?xml version="1.0" encoding="utf-8"?><Relationships xmlns="http://schemas.openxmlformats.org/package/2006/relationships"><Relationship Type="http://schemas.openxmlformats.org/officeDocument/2006/relationships/slideLayout" Target="/ppt/slideLayouts/slideLayout2.xml" Id="R9d47f2b587084f4c" /><Relationship Type="http://schemas.openxmlformats.org/officeDocument/2006/relationships/notesSlide" Target="/ppt/notesSlides/notesSlide55.xml" Id="Re1ec1ef641514def" /></Relationships>
</file>

<file path=ppt/slides/_rels/slide56.xml.rels>&#65279;<?xml version="1.0" encoding="utf-8"?><Relationships xmlns="http://schemas.openxmlformats.org/package/2006/relationships"><Relationship Type="http://schemas.openxmlformats.org/officeDocument/2006/relationships/slideLayout" Target="/ppt/slideLayouts/slideLayout2.xml" Id="Rbe7d9f11795d4172" /><Relationship Type="http://schemas.openxmlformats.org/officeDocument/2006/relationships/notesSlide" Target="/ppt/notesSlides/notesSlide56.xml" Id="R30f222c8aabb4cdb" /></Relationships>
</file>

<file path=ppt/slides/_rels/slide57.xml.rels>&#65279;<?xml version="1.0" encoding="utf-8"?><Relationships xmlns="http://schemas.openxmlformats.org/package/2006/relationships"><Relationship Type="http://schemas.openxmlformats.org/officeDocument/2006/relationships/slideLayout" Target="/ppt/slideLayouts/slideLayout2.xml" Id="R992da938188f423a" /><Relationship Type="http://schemas.openxmlformats.org/officeDocument/2006/relationships/notesSlide" Target="/ppt/notesSlides/notesSlide57.xml" Id="Rb6e81841611846ac" /></Relationships>
</file>

<file path=ppt/slides/_rels/slide58.xml.rels>&#65279;<?xml version="1.0" encoding="utf-8"?><Relationships xmlns="http://schemas.openxmlformats.org/package/2006/relationships"><Relationship Type="http://schemas.openxmlformats.org/officeDocument/2006/relationships/slideLayout" Target="/ppt/slideLayouts/slideLayout2.xml" Id="Rd58df9112f8448b3" /><Relationship Type="http://schemas.openxmlformats.org/officeDocument/2006/relationships/notesSlide" Target="/ppt/notesSlides/notesSlide58.xml" Id="R81334a6767b14f7c" /></Relationships>
</file>

<file path=ppt/slides/_rels/slide59.xml.rels>&#65279;<?xml version="1.0" encoding="utf-8"?><Relationships xmlns="http://schemas.openxmlformats.org/package/2006/relationships"><Relationship Type="http://schemas.openxmlformats.org/officeDocument/2006/relationships/slideLayout" Target="/ppt/slideLayouts/slideLayout2.xml" Id="Re1eceb8d451941ca" /><Relationship Type="http://schemas.openxmlformats.org/officeDocument/2006/relationships/notesSlide" Target="/ppt/notesSlides/notesSlide59.xml" Id="R940b07553db244fc" /></Relationships>
</file>

<file path=ppt/slides/slide1.xml><?xml version="1.0" encoding="utf-8"?>
<p:sld xmlns:p="http://schemas.openxmlformats.org/presentationml/2006/main">
  <p:cSld>
    <p:bg>
      <p:bgPr>
        <a:solidFill xmlns:a="http://schemas.openxmlformats.org/drawingml/2006/main">
          <a:srgbClr val="000000"/>
        </a:solidFill>
      </p:bgPr>
    </p:bg>
    <p:spTree>
      <p:nvGrpSpPr>
        <p:cNvPr id="1" name=""/>
        <p:cNvGrpSpPr/>
        <p:nvPr/>
      </p:nvGrpSpPr>
      <p:grpSpPr>
        <a:xfrm xmlns:a="http://schemas.openxmlformats.org/drawingml/2006/main"/>
      </p:grpSpPr>
      <p:sp>
        <p:nvSpPr>
          <p:cNvPr id="13" name="">
            <a:extLst xmlns:a="http://schemas.openxmlformats.org/drawingml/2006/main">
              <a:ext uri="{FF2B5EF4-FFF2-40B4-BE49-F238E27FC236}">
                <a16:creationId xmlns:a16="http://schemas.microsoft.com/office/drawing/2014/main" id="{45869DB6-ADD5-47AC-9A4E-33A89AB59BD4}"/>
              </a:ext>
            </a:extLst>
          </p:cNvPr>
          <p:cNvSpPr>
            <a:spLocks xmlns:a="http://schemas.openxmlformats.org/drawingml/2006/main" noGrp="1"/>
          </p:cNvSpPr>
          <p:nvPr/>
        </p:nvSpPr>
        <p:spPr>
          <a:xfrm xmlns:a="http://schemas.openxmlformats.org/drawingml/2006/main">
            <a:off x="762000" y="514350"/>
            <a:ext cx="10668000" cy="1104900"/>
          </a:xfrm>
          <a:prstGeom xmlns:a="http://schemas.openxmlformats.org/drawingml/2006/main" prst="rect">
            <a:avLst/>
          </a:prstGeom>
          <a:noFill xmlns:a="http://schemas.openxmlformats.org/drawingml/2006/main"/>
          <a:ln xmlns:a="http://schemas.openxmlformats.org/drawingml/2006/main" w="0">
            <a:noFill/>
            <a:prstDash val="solid"/>
          </a:ln>
        </p:spPr>
        <p:style>
          <a:lnRef xmlns:a="http://schemas.openxmlformats.org/drawingml/2006/main" idx="0"/>
          <a:fillRef xmlns:a="http://schemas.openxmlformats.org/drawingml/2006/main" idx="0"/>
          <a:effectRef xmlns:a="http://schemas.openxmlformats.org/drawingml/2006/main" idx="0"/>
          <a:fontRef xmlns:a="http://schemas.openxmlformats.org/drawingml/2006/main" idx="minor"/>
        </p:style>
        <p:txBody>
          <a:bodyPr xmlns:a="http://schemas.openxmlformats.org/drawingml/2006/main" lIns="0" tIns="0" rIns="0" bIns="0" anchor="ctr">
            <a:normAutofit fontScale="100000"/>
          </a:bodyPr>
          <a:lstStyle xmlns:a="http://schemas.openxmlformats.org/drawingml/2006/main"/>
          <a:p xmlns:a="http://schemas.openxmlformats.org/drawingml/2006/main">
            <a:pPr algn="ctr">
              <a:buNone/>
            </a:pPr>
            <a:r>
              <a:rPr sz="4200" b="1">
                <a:solidFill>
                  <a:srgbClr val="FFFFFF"/>
                </a:solidFill>
                <a:latin typeface="Microsoft JhengHei"/>
                <a:ea typeface="Microsoft JhengHei"/>
                <a:cs typeface="Microsoft JhengHei"/>
              </a:rPr>
              <a:t>撒母耳記上第17章</a:t>
            </a:r>
          </a:p>
          <a:p xmlns:a="http://schemas.openxmlformats.org/drawingml/2006/main">
            <a:pPr algn="ctr">
              <a:buNone/>
            </a:pPr>
            <a:r>
              <a:rPr sz="2000">
                <a:solidFill>
                  <a:srgbClr val="FFFFFF"/>
                </a:solidFill>
                <a:latin typeface="Georgia"/>
                <a:ea typeface="Georgia"/>
                <a:cs typeface="Georgia"/>
              </a:rPr>
              <a:t>1 Samuel 17 · KJV</a:t>
            </a:r>
          </a:p>
        </p:txBody>
      </p:sp>
    </p:spTree>
    <p:extLst>
      <p:ext uri="{BB962C8B-B14F-4D97-AF65-F5344CB8AC3E}">
        <p14:creationId xmlns:p14="http://schemas.microsoft.com/office/powerpoint/2010/main" val="576743962"/>
      </p:ext>
    </p:extLst>
  </p:cSld>
</p:sld>
</file>

<file path=ppt/slides/slide2.xml><?xml version="1.0" encoding="utf-8"?>
<p:sld xmlns:p="http://schemas.openxmlformats.org/presentationml/2006/main">
  <p:cSld>
    <p:bg>
      <p:bgPr>
        <a:solidFill xmlns:a="http://schemas.openxmlformats.org/drawingml/2006/main">
          <a:srgbClr val="000000"/>
        </a:solidFill>
      </p:bgPr>
    </p:bg>
    <p:spTree>
      <p:nvGrpSpPr>
        <p:cNvPr id="1" name=""/>
        <p:cNvGrpSpPr/>
        <p:nvPr/>
      </p:nvGrpSpPr>
      <p:grpSpPr>
        <a:xfrm xmlns:a="http://schemas.openxmlformats.org/drawingml/2006/main"/>
      </p:grpSpPr>
      <p:sp>
        <p:nvSpPr>
          <p:cNvPr id="15" name="PlaceHolder 1">
            <a:extLst xmlns:a="http://schemas.openxmlformats.org/drawingml/2006/main">
              <a:ext uri="{FF2B5EF4-FFF2-40B4-BE49-F238E27FC236}">
                <a16:creationId xmlns:a16="http://schemas.microsoft.com/office/drawing/2014/main" id="{441D2C7F-D666-4C24-BAB7-2C24776FEA00}"/>
              </a:ext>
            </a:extLst>
          </p:cNvPr>
          <p:cNvSpPr>
            <a:spLocks xmlns:a="http://schemas.openxmlformats.org/drawingml/2006/main" noGrp="1"/>
          </p:cNvSpPr>
          <p:nvPr>
            <p:ph type="title" idx="0"/>
          </p:nvPr>
        </p:nvSpPr>
        <p:spPr>
          <a:xfrm xmlns:a="http://schemas.openxmlformats.org/drawingml/2006/main">
            <a:off x="6667500" y="6457950"/>
            <a:ext cx="5410200" cy="22860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wrap="none" lIns="0" tIns="0" rIns="0" bIns="0" anchor="ctr">
            <a:normAutofit fontScale="100000"/>
          </a:bodyPr>
          <a:lstStyle xmlns:a="http://schemas.openxmlformats.org/drawingml/2006/main"/>
          <a:p xmlns:a="http://schemas.openxmlformats.org/drawingml/2006/main">
            <a:pPr algn="r">
              <a:buNone/>
            </a:pPr>
            <a:r>
              <a:rPr sz="1000">
                <a:solidFill>
                  <a:srgbClr val="FFFFFF"/>
                </a:solidFill>
                <a:latin typeface="Microsoft JhengHei"/>
                <a:ea typeface="Microsoft JhengHei"/>
                <a:cs typeface="Microsoft JhengHei"/>
              </a:rPr>
              <a:t>撒母耳記上 17:1  |  1 Samuel 17:1 (KJV)</a:t>
            </a:r>
          </a:p>
        </p:txBody>
      </p:sp>
      <p:sp>
        <p:nvSpPr>
          <p:cNvPr id="16" name="PlaceHolder 2">
            <a:extLst xmlns:a="http://schemas.openxmlformats.org/drawingml/2006/main">
              <a:ext uri="{FF2B5EF4-FFF2-40B4-BE49-F238E27FC236}">
                <a16:creationId xmlns:a16="http://schemas.microsoft.com/office/drawing/2014/main" id="{D38A1CCF-705F-4B50-9BE5-7CF0524E3D07}"/>
              </a:ext>
            </a:extLst>
          </p:cNvPr>
          <p:cNvSpPr>
            <a:spLocks xmlns:a="http://schemas.openxmlformats.org/drawingml/2006/main" noGrp="1"/>
          </p:cNvSpPr>
          <p:nvPr>
            <p:ph idx="0"/>
          </p:nvPr>
        </p:nvSpPr>
        <p:spPr>
          <a:xfrm xmlns:a="http://schemas.openxmlformats.org/drawingml/2006/main">
            <a:off x="76200" y="171450"/>
            <a:ext cx="12039600" cy="607695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wrap="square" lIns="57150" tIns="38100" rIns="57150" bIns="38100" anchor="ctr">
            <a:normAutofit fontScale="100000"/>
          </a:bodyPr>
          <a:lstStyle xmlns:a="http://schemas.openxmlformats.org/drawingml/2006/main"/>
          <a:p xmlns:a="http://schemas.openxmlformats.org/drawingml/2006/main">
            <a:pPr algn="ctr">
              <a:spcAft>
                <a:spcPts val="10"/>
              </a:spcAft>
              <a:buNone/>
            </a:pPr>
            <a:r>
              <a:rPr sz="4600" b="1">
                <a:solidFill>
                  <a:srgbClr val="FFFFFF"/>
                </a:solidFill>
                <a:latin typeface="Microsoft JhengHei"/>
                <a:ea typeface="Microsoft JhengHei"/>
                <a:cs typeface="Microsoft JhengHei"/>
              </a:rPr>
              <a:t>非利士人招聚他們的軍旅，要來爭戰；聚集在屬猶大的梭哥，安營在梭哥和亞西加中間的以弗‧大憫。</a:t>
            </a:r>
          </a:p>
          <a:p xmlns:a="http://schemas.openxmlformats.org/drawingml/2006/main">
            <a:pPr algn="ctr">
              <a:buNone/>
            </a:pPr>
            <a:r>
              <a:rPr sz="2100">
                <a:solidFill>
                  <a:srgbClr val="FFFFFF"/>
                </a:solidFill>
                <a:latin typeface="Georgia"/>
                <a:ea typeface="Georgia"/>
                <a:cs typeface="Georgia"/>
              </a:rPr>
              <a:t>Now the Philistines gathered together their armies to battle, and were gathered together at Shochoh, which belongeth to Judah, and pitched between Shochoh and Azekah, in Ephes-dammim.</a:t>
            </a:r>
          </a:p>
        </p:txBody>
      </p:sp>
    </p:spTree>
    <p:extLst>
      <p:ext uri="{BB962C8B-B14F-4D97-AF65-F5344CB8AC3E}">
        <p14:creationId xmlns:p14="http://schemas.microsoft.com/office/powerpoint/2010/main" val="179098557"/>
      </p:ext>
    </p:extLst>
  </p:cSld>
</p:sld>
</file>

<file path=ppt/slides/slide3.xml><?xml version="1.0" encoding="utf-8"?>
<p:sld xmlns:p="http://schemas.openxmlformats.org/presentationml/2006/main">
  <p:cSld>
    <p:bg>
      <p:bgPr>
        <a:solidFill xmlns:a="http://schemas.openxmlformats.org/drawingml/2006/main">
          <a:srgbClr val="000000"/>
        </a:solidFill>
      </p:bgPr>
    </p:bg>
    <p:spTree>
      <p:nvGrpSpPr>
        <p:cNvPr id="1" name=""/>
        <p:cNvGrpSpPr/>
        <p:nvPr/>
      </p:nvGrpSpPr>
      <p:grpSpPr>
        <a:xfrm xmlns:a="http://schemas.openxmlformats.org/drawingml/2006/main"/>
      </p:grpSpPr>
      <p:sp>
        <p:nvSpPr>
          <p:cNvPr id="15" name="PlaceHolder 1">
            <a:extLst xmlns:a="http://schemas.openxmlformats.org/drawingml/2006/main">
              <a:ext uri="{FF2B5EF4-FFF2-40B4-BE49-F238E27FC236}">
                <a16:creationId xmlns:a16="http://schemas.microsoft.com/office/drawing/2014/main" id="{441D2C7F-D666-4C24-BAB7-2C24776FEA00}"/>
              </a:ext>
            </a:extLst>
          </p:cNvPr>
          <p:cNvSpPr>
            <a:spLocks xmlns:a="http://schemas.openxmlformats.org/drawingml/2006/main" noGrp="1"/>
          </p:cNvSpPr>
          <p:nvPr>
            <p:ph type="title" idx="0"/>
          </p:nvPr>
        </p:nvSpPr>
        <p:spPr>
          <a:xfrm xmlns:a="http://schemas.openxmlformats.org/drawingml/2006/main">
            <a:off x="6667500" y="6457950"/>
            <a:ext cx="5410200" cy="22860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wrap="none" lIns="0" tIns="0" rIns="0" bIns="0" anchor="ctr">
            <a:normAutofit fontScale="100000"/>
          </a:bodyPr>
          <a:lstStyle xmlns:a="http://schemas.openxmlformats.org/drawingml/2006/main"/>
          <a:p xmlns:a="http://schemas.openxmlformats.org/drawingml/2006/main">
            <a:pPr algn="r">
              <a:buNone/>
            </a:pPr>
            <a:r>
              <a:rPr sz="1000">
                <a:solidFill>
                  <a:srgbClr val="FFFFFF"/>
                </a:solidFill>
                <a:latin typeface="Microsoft JhengHei"/>
                <a:ea typeface="Microsoft JhengHei"/>
                <a:cs typeface="Microsoft JhengHei"/>
              </a:rPr>
              <a:t>撒母耳記上 17:2  |  1 Samuel 17:2 (KJV)</a:t>
            </a:r>
          </a:p>
        </p:txBody>
      </p:sp>
      <p:sp>
        <p:nvSpPr>
          <p:cNvPr id="16" name="PlaceHolder 2">
            <a:extLst xmlns:a="http://schemas.openxmlformats.org/drawingml/2006/main">
              <a:ext uri="{FF2B5EF4-FFF2-40B4-BE49-F238E27FC236}">
                <a16:creationId xmlns:a16="http://schemas.microsoft.com/office/drawing/2014/main" id="{D38A1CCF-705F-4B50-9BE5-7CF0524E3D07}"/>
              </a:ext>
            </a:extLst>
          </p:cNvPr>
          <p:cNvSpPr>
            <a:spLocks xmlns:a="http://schemas.openxmlformats.org/drawingml/2006/main" noGrp="1"/>
          </p:cNvSpPr>
          <p:nvPr>
            <p:ph idx="0"/>
          </p:nvPr>
        </p:nvSpPr>
        <p:spPr>
          <a:xfrm xmlns:a="http://schemas.openxmlformats.org/drawingml/2006/main">
            <a:off x="76200" y="171450"/>
            <a:ext cx="12039600" cy="607695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wrap="square" lIns="57150" tIns="38100" rIns="57150" bIns="38100" anchor="ctr">
            <a:normAutofit fontScale="100000"/>
          </a:bodyPr>
          <a:lstStyle xmlns:a="http://schemas.openxmlformats.org/drawingml/2006/main"/>
          <a:p xmlns:a="http://schemas.openxmlformats.org/drawingml/2006/main">
            <a:pPr algn="ctr">
              <a:spcAft>
                <a:spcPts val="10"/>
              </a:spcAft>
              <a:buNone/>
            </a:pPr>
            <a:r>
              <a:rPr sz="5000" b="1">
                <a:solidFill>
                  <a:srgbClr val="FFFFFF"/>
                </a:solidFill>
                <a:latin typeface="Microsoft JhengHei"/>
                <a:ea typeface="Microsoft JhengHei"/>
                <a:cs typeface="Microsoft JhengHei"/>
              </a:rPr>
              <a:t>掃羅和以色列人也聚集，在以拉谷安營，擺列隊伍，要與非利士人打仗。</a:t>
            </a:r>
          </a:p>
          <a:p xmlns:a="http://schemas.openxmlformats.org/drawingml/2006/main">
            <a:pPr algn="ctr">
              <a:buNone/>
            </a:pPr>
            <a:r>
              <a:rPr sz="2400">
                <a:solidFill>
                  <a:srgbClr val="FFFFFF"/>
                </a:solidFill>
                <a:latin typeface="Georgia"/>
                <a:ea typeface="Georgia"/>
                <a:cs typeface="Georgia"/>
              </a:rPr>
              <a:t>And Saul and the men of Israel were gathered together, and pitched by the valley of Elah, and set the battle in array against the Philistines.</a:t>
            </a:r>
          </a:p>
        </p:txBody>
      </p:sp>
    </p:spTree>
    <p:extLst>
      <p:ext uri="{BB962C8B-B14F-4D97-AF65-F5344CB8AC3E}">
        <p14:creationId xmlns:p14="http://schemas.microsoft.com/office/powerpoint/2010/main" val="179098557"/>
      </p:ext>
    </p:extLst>
  </p:cSld>
</p:sld>
</file>

<file path=ppt/slides/slide4.xml><?xml version="1.0" encoding="utf-8"?>
<p:sld xmlns:p="http://schemas.openxmlformats.org/presentationml/2006/main">
  <p:cSld>
    <p:bg>
      <p:bgPr>
        <a:solidFill xmlns:a="http://schemas.openxmlformats.org/drawingml/2006/main">
          <a:srgbClr val="000000"/>
        </a:solidFill>
      </p:bgPr>
    </p:bg>
    <p:spTree>
      <p:nvGrpSpPr>
        <p:cNvPr id="1" name=""/>
        <p:cNvGrpSpPr/>
        <p:nvPr/>
      </p:nvGrpSpPr>
      <p:grpSpPr>
        <a:xfrm xmlns:a="http://schemas.openxmlformats.org/drawingml/2006/main"/>
      </p:grpSpPr>
      <p:sp>
        <p:nvSpPr>
          <p:cNvPr id="15" name="PlaceHolder 1">
            <a:extLst xmlns:a="http://schemas.openxmlformats.org/drawingml/2006/main">
              <a:ext uri="{FF2B5EF4-FFF2-40B4-BE49-F238E27FC236}">
                <a16:creationId xmlns:a16="http://schemas.microsoft.com/office/drawing/2014/main" id="{441D2C7F-D666-4C24-BAB7-2C24776FEA00}"/>
              </a:ext>
            </a:extLst>
          </p:cNvPr>
          <p:cNvSpPr>
            <a:spLocks xmlns:a="http://schemas.openxmlformats.org/drawingml/2006/main" noGrp="1"/>
          </p:cNvSpPr>
          <p:nvPr>
            <p:ph type="title" idx="0"/>
          </p:nvPr>
        </p:nvSpPr>
        <p:spPr>
          <a:xfrm xmlns:a="http://schemas.openxmlformats.org/drawingml/2006/main">
            <a:off x="6667500" y="6457950"/>
            <a:ext cx="5410200" cy="22860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wrap="none" lIns="0" tIns="0" rIns="0" bIns="0" anchor="ctr">
            <a:normAutofit fontScale="100000"/>
          </a:bodyPr>
          <a:lstStyle xmlns:a="http://schemas.openxmlformats.org/drawingml/2006/main"/>
          <a:p xmlns:a="http://schemas.openxmlformats.org/drawingml/2006/main">
            <a:pPr algn="r">
              <a:buNone/>
            </a:pPr>
            <a:r>
              <a:rPr sz="1000">
                <a:solidFill>
                  <a:srgbClr val="FFFFFF"/>
                </a:solidFill>
                <a:latin typeface="Microsoft JhengHei"/>
                <a:ea typeface="Microsoft JhengHei"/>
                <a:cs typeface="Microsoft JhengHei"/>
              </a:rPr>
              <a:t>撒母耳記上 17:3  |  1 Samuel 17:3 (KJV)</a:t>
            </a:r>
          </a:p>
        </p:txBody>
      </p:sp>
      <p:sp>
        <p:nvSpPr>
          <p:cNvPr id="16" name="PlaceHolder 2">
            <a:extLst xmlns:a="http://schemas.openxmlformats.org/drawingml/2006/main">
              <a:ext uri="{FF2B5EF4-FFF2-40B4-BE49-F238E27FC236}">
                <a16:creationId xmlns:a16="http://schemas.microsoft.com/office/drawing/2014/main" id="{D38A1CCF-705F-4B50-9BE5-7CF0524E3D07}"/>
              </a:ext>
            </a:extLst>
          </p:cNvPr>
          <p:cNvSpPr>
            <a:spLocks xmlns:a="http://schemas.openxmlformats.org/drawingml/2006/main" noGrp="1"/>
          </p:cNvSpPr>
          <p:nvPr>
            <p:ph idx="0"/>
          </p:nvPr>
        </p:nvSpPr>
        <p:spPr>
          <a:xfrm xmlns:a="http://schemas.openxmlformats.org/drawingml/2006/main">
            <a:off x="76200" y="171450"/>
            <a:ext cx="12039600" cy="607695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wrap="square" lIns="57150" tIns="38100" rIns="57150" bIns="38100" anchor="ctr">
            <a:normAutofit fontScale="100000"/>
          </a:bodyPr>
          <a:lstStyle xmlns:a="http://schemas.openxmlformats.org/drawingml/2006/main"/>
          <a:p xmlns:a="http://schemas.openxmlformats.org/drawingml/2006/main">
            <a:pPr algn="ctr">
              <a:spcAft>
                <a:spcPts val="10"/>
              </a:spcAft>
              <a:buNone/>
            </a:pPr>
            <a:r>
              <a:rPr sz="5000" b="1">
                <a:solidFill>
                  <a:srgbClr val="FFFFFF"/>
                </a:solidFill>
                <a:latin typeface="Microsoft JhengHei"/>
                <a:ea typeface="Microsoft JhengHei"/>
                <a:cs typeface="Microsoft JhengHei"/>
              </a:rPr>
              <a:t>非利士人站在這邊山上，以色列人站在那邊山上，當中有谷。</a:t>
            </a:r>
          </a:p>
          <a:p xmlns:a="http://schemas.openxmlformats.org/drawingml/2006/main">
            <a:pPr algn="ctr">
              <a:buNone/>
            </a:pPr>
            <a:r>
              <a:rPr sz="2400">
                <a:solidFill>
                  <a:srgbClr val="FFFFFF"/>
                </a:solidFill>
                <a:latin typeface="Georgia"/>
                <a:ea typeface="Georgia"/>
                <a:cs typeface="Georgia"/>
              </a:rPr>
              <a:t>And the Philistines stood on a mountain on the one side, and Israel stood on a mountain on the other side: and there was a valley between them.</a:t>
            </a:r>
          </a:p>
        </p:txBody>
      </p:sp>
    </p:spTree>
    <p:extLst>
      <p:ext uri="{BB962C8B-B14F-4D97-AF65-F5344CB8AC3E}">
        <p14:creationId xmlns:p14="http://schemas.microsoft.com/office/powerpoint/2010/main" val="179098557"/>
      </p:ext>
    </p:extLst>
  </p:cSld>
</p:sld>
</file>

<file path=ppt/slides/slide5.xml><?xml version="1.0" encoding="utf-8"?>
<p:sld xmlns:p="http://schemas.openxmlformats.org/presentationml/2006/main">
  <p:cSld>
    <p:bg>
      <p:bgPr>
        <a:solidFill xmlns:a="http://schemas.openxmlformats.org/drawingml/2006/main">
          <a:srgbClr val="000000"/>
        </a:solidFill>
      </p:bgPr>
    </p:bg>
    <p:spTree>
      <p:nvGrpSpPr>
        <p:cNvPr id="1" name=""/>
        <p:cNvGrpSpPr/>
        <p:nvPr/>
      </p:nvGrpSpPr>
      <p:grpSpPr>
        <a:xfrm xmlns:a="http://schemas.openxmlformats.org/drawingml/2006/main"/>
      </p:grpSpPr>
      <p:sp>
        <p:nvSpPr>
          <p:cNvPr id="15" name="PlaceHolder 1">
            <a:extLst xmlns:a="http://schemas.openxmlformats.org/drawingml/2006/main">
              <a:ext uri="{FF2B5EF4-FFF2-40B4-BE49-F238E27FC236}">
                <a16:creationId xmlns:a16="http://schemas.microsoft.com/office/drawing/2014/main" id="{441D2C7F-D666-4C24-BAB7-2C24776FEA00}"/>
              </a:ext>
            </a:extLst>
          </p:cNvPr>
          <p:cNvSpPr>
            <a:spLocks xmlns:a="http://schemas.openxmlformats.org/drawingml/2006/main" noGrp="1"/>
          </p:cNvSpPr>
          <p:nvPr>
            <p:ph type="title" idx="0"/>
          </p:nvPr>
        </p:nvSpPr>
        <p:spPr>
          <a:xfrm xmlns:a="http://schemas.openxmlformats.org/drawingml/2006/main">
            <a:off x="6667500" y="6457950"/>
            <a:ext cx="5410200" cy="22860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wrap="none" lIns="0" tIns="0" rIns="0" bIns="0" anchor="ctr">
            <a:normAutofit fontScale="100000"/>
          </a:bodyPr>
          <a:lstStyle xmlns:a="http://schemas.openxmlformats.org/drawingml/2006/main"/>
          <a:p xmlns:a="http://schemas.openxmlformats.org/drawingml/2006/main">
            <a:pPr algn="r">
              <a:buNone/>
            </a:pPr>
            <a:r>
              <a:rPr sz="1000">
                <a:solidFill>
                  <a:srgbClr val="FFFFFF"/>
                </a:solidFill>
                <a:latin typeface="Microsoft JhengHei"/>
                <a:ea typeface="Microsoft JhengHei"/>
                <a:cs typeface="Microsoft JhengHei"/>
              </a:rPr>
              <a:t>撒母耳記上 17:4  |  1 Samuel 17:4 (KJV)</a:t>
            </a:r>
          </a:p>
        </p:txBody>
      </p:sp>
      <p:sp>
        <p:nvSpPr>
          <p:cNvPr id="16" name="PlaceHolder 2">
            <a:extLst xmlns:a="http://schemas.openxmlformats.org/drawingml/2006/main">
              <a:ext uri="{FF2B5EF4-FFF2-40B4-BE49-F238E27FC236}">
                <a16:creationId xmlns:a16="http://schemas.microsoft.com/office/drawing/2014/main" id="{D38A1CCF-705F-4B50-9BE5-7CF0524E3D07}"/>
              </a:ext>
            </a:extLst>
          </p:cNvPr>
          <p:cNvSpPr>
            <a:spLocks xmlns:a="http://schemas.openxmlformats.org/drawingml/2006/main" noGrp="1"/>
          </p:cNvSpPr>
          <p:nvPr>
            <p:ph idx="0"/>
          </p:nvPr>
        </p:nvSpPr>
        <p:spPr>
          <a:xfrm xmlns:a="http://schemas.openxmlformats.org/drawingml/2006/main">
            <a:off x="76200" y="171450"/>
            <a:ext cx="12039600" cy="607695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wrap="square" lIns="57150" tIns="38100" rIns="57150" bIns="38100" anchor="ctr">
            <a:normAutofit fontScale="100000"/>
          </a:bodyPr>
          <a:lstStyle xmlns:a="http://schemas.openxmlformats.org/drawingml/2006/main"/>
          <a:p xmlns:a="http://schemas.openxmlformats.org/drawingml/2006/main">
            <a:pPr algn="ctr">
              <a:spcAft>
                <a:spcPts val="10"/>
              </a:spcAft>
              <a:buNone/>
            </a:pPr>
            <a:r>
              <a:rPr sz="4600" b="1">
                <a:solidFill>
                  <a:srgbClr val="FFFFFF"/>
                </a:solidFill>
                <a:latin typeface="Microsoft JhengHei"/>
                <a:ea typeface="Microsoft JhengHei"/>
                <a:cs typeface="Microsoft JhengHei"/>
              </a:rPr>
              <a:t>從非利士營中出來一個討戰的人，名叫歌利亞，是迦特人，身高六肘零一虎口；</a:t>
            </a:r>
          </a:p>
          <a:p xmlns:a="http://schemas.openxmlformats.org/drawingml/2006/main">
            <a:pPr algn="ctr">
              <a:buNone/>
            </a:pPr>
            <a:r>
              <a:rPr sz="2400">
                <a:solidFill>
                  <a:srgbClr val="FFFFFF"/>
                </a:solidFill>
                <a:latin typeface="Georgia"/>
                <a:ea typeface="Georgia"/>
                <a:cs typeface="Georgia"/>
              </a:rPr>
              <a:t>And there went out a champion out of the camp of the Philistines, named Goliath, of Gath, whose height was six cubits and a span.</a:t>
            </a:r>
          </a:p>
        </p:txBody>
      </p:sp>
    </p:spTree>
    <p:extLst>
      <p:ext uri="{BB962C8B-B14F-4D97-AF65-F5344CB8AC3E}">
        <p14:creationId xmlns:p14="http://schemas.microsoft.com/office/powerpoint/2010/main" val="179098557"/>
      </p:ext>
    </p:extLst>
  </p:cSld>
</p:sld>
</file>

<file path=ppt/slides/slide6.xml><?xml version="1.0" encoding="utf-8"?>
<p:sld xmlns:p="http://schemas.openxmlformats.org/presentationml/2006/main">
  <p:cSld>
    <p:bg>
      <p:bgPr>
        <a:solidFill xmlns:a="http://schemas.openxmlformats.org/drawingml/2006/main">
          <a:srgbClr val="000000"/>
        </a:solidFill>
      </p:bgPr>
    </p:bg>
    <p:spTree>
      <p:nvGrpSpPr>
        <p:cNvPr id="1" name=""/>
        <p:cNvGrpSpPr/>
        <p:nvPr/>
      </p:nvGrpSpPr>
      <p:grpSpPr>
        <a:xfrm xmlns:a="http://schemas.openxmlformats.org/drawingml/2006/main"/>
      </p:grpSpPr>
      <p:sp>
        <p:nvSpPr>
          <p:cNvPr id="15" name="PlaceHolder 1">
            <a:extLst xmlns:a="http://schemas.openxmlformats.org/drawingml/2006/main">
              <a:ext uri="{FF2B5EF4-FFF2-40B4-BE49-F238E27FC236}">
                <a16:creationId xmlns:a16="http://schemas.microsoft.com/office/drawing/2014/main" id="{441D2C7F-D666-4C24-BAB7-2C24776FEA00}"/>
              </a:ext>
            </a:extLst>
          </p:cNvPr>
          <p:cNvSpPr>
            <a:spLocks xmlns:a="http://schemas.openxmlformats.org/drawingml/2006/main" noGrp="1"/>
          </p:cNvSpPr>
          <p:nvPr>
            <p:ph type="title" idx="0"/>
          </p:nvPr>
        </p:nvSpPr>
        <p:spPr>
          <a:xfrm xmlns:a="http://schemas.openxmlformats.org/drawingml/2006/main">
            <a:off x="6667500" y="6457950"/>
            <a:ext cx="5410200" cy="22860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wrap="none" lIns="0" tIns="0" rIns="0" bIns="0" anchor="ctr">
            <a:normAutofit fontScale="100000"/>
          </a:bodyPr>
          <a:lstStyle xmlns:a="http://schemas.openxmlformats.org/drawingml/2006/main"/>
          <a:p xmlns:a="http://schemas.openxmlformats.org/drawingml/2006/main">
            <a:pPr algn="r">
              <a:buNone/>
            </a:pPr>
            <a:r>
              <a:rPr sz="1000">
                <a:solidFill>
                  <a:srgbClr val="FFFFFF"/>
                </a:solidFill>
                <a:latin typeface="Microsoft JhengHei"/>
                <a:ea typeface="Microsoft JhengHei"/>
                <a:cs typeface="Microsoft JhengHei"/>
              </a:rPr>
              <a:t>撒母耳記上 17:5  |  1 Samuel 17:5 (KJV)</a:t>
            </a:r>
          </a:p>
        </p:txBody>
      </p:sp>
      <p:sp>
        <p:nvSpPr>
          <p:cNvPr id="16" name="PlaceHolder 2">
            <a:extLst xmlns:a="http://schemas.openxmlformats.org/drawingml/2006/main">
              <a:ext uri="{FF2B5EF4-FFF2-40B4-BE49-F238E27FC236}">
                <a16:creationId xmlns:a16="http://schemas.microsoft.com/office/drawing/2014/main" id="{D38A1CCF-705F-4B50-9BE5-7CF0524E3D07}"/>
              </a:ext>
            </a:extLst>
          </p:cNvPr>
          <p:cNvSpPr>
            <a:spLocks xmlns:a="http://schemas.openxmlformats.org/drawingml/2006/main" noGrp="1"/>
          </p:cNvSpPr>
          <p:nvPr>
            <p:ph idx="0"/>
          </p:nvPr>
        </p:nvSpPr>
        <p:spPr>
          <a:xfrm xmlns:a="http://schemas.openxmlformats.org/drawingml/2006/main">
            <a:off x="76200" y="171450"/>
            <a:ext cx="12039600" cy="607695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wrap="square" lIns="57150" tIns="38100" rIns="57150" bIns="38100" anchor="ctr">
            <a:normAutofit fontScale="100000"/>
          </a:bodyPr>
          <a:lstStyle xmlns:a="http://schemas.openxmlformats.org/drawingml/2006/main"/>
          <a:p xmlns:a="http://schemas.openxmlformats.org/drawingml/2006/main">
            <a:pPr algn="ctr">
              <a:spcAft>
                <a:spcPts val="10"/>
              </a:spcAft>
              <a:buNone/>
            </a:pPr>
            <a:r>
              <a:rPr sz="5000" b="1">
                <a:solidFill>
                  <a:srgbClr val="FFFFFF"/>
                </a:solidFill>
                <a:latin typeface="Microsoft JhengHei"/>
                <a:ea typeface="Microsoft JhengHei"/>
                <a:cs typeface="Microsoft JhengHei"/>
              </a:rPr>
              <a:t>頭戴銅盔，身穿鎧甲，甲重五千舍客勒；</a:t>
            </a:r>
          </a:p>
          <a:p xmlns:a="http://schemas.openxmlformats.org/drawingml/2006/main">
            <a:pPr algn="ctr">
              <a:buNone/>
            </a:pPr>
            <a:r>
              <a:rPr sz="2400">
                <a:solidFill>
                  <a:srgbClr val="FFFFFF"/>
                </a:solidFill>
                <a:latin typeface="Georgia"/>
                <a:ea typeface="Georgia"/>
                <a:cs typeface="Georgia"/>
              </a:rPr>
              <a:t>And he had an helmet of brass upon his head, and he was armed with a coat of mail; and the weight of the coat was five thousand shekels of brass.</a:t>
            </a:r>
          </a:p>
        </p:txBody>
      </p:sp>
    </p:spTree>
    <p:extLst>
      <p:ext uri="{BB962C8B-B14F-4D97-AF65-F5344CB8AC3E}">
        <p14:creationId xmlns:p14="http://schemas.microsoft.com/office/powerpoint/2010/main" val="179098557"/>
      </p:ext>
    </p:extLst>
  </p:cSld>
</p:sld>
</file>

<file path=ppt/slides/slide7.xml><?xml version="1.0" encoding="utf-8"?>
<p:sld xmlns:p="http://schemas.openxmlformats.org/presentationml/2006/main">
  <p:cSld>
    <p:bg>
      <p:bgPr>
        <a:solidFill xmlns:a="http://schemas.openxmlformats.org/drawingml/2006/main">
          <a:srgbClr val="000000"/>
        </a:solidFill>
      </p:bgPr>
    </p:bg>
    <p:spTree>
      <p:nvGrpSpPr>
        <p:cNvPr id="1" name=""/>
        <p:cNvGrpSpPr/>
        <p:nvPr/>
      </p:nvGrpSpPr>
      <p:grpSpPr>
        <a:xfrm xmlns:a="http://schemas.openxmlformats.org/drawingml/2006/main"/>
      </p:grpSpPr>
      <p:sp>
        <p:nvSpPr>
          <p:cNvPr id="15" name="PlaceHolder 1">
            <a:extLst xmlns:a="http://schemas.openxmlformats.org/drawingml/2006/main">
              <a:ext uri="{FF2B5EF4-FFF2-40B4-BE49-F238E27FC236}">
                <a16:creationId xmlns:a16="http://schemas.microsoft.com/office/drawing/2014/main" id="{441D2C7F-D666-4C24-BAB7-2C24776FEA00}"/>
              </a:ext>
            </a:extLst>
          </p:cNvPr>
          <p:cNvSpPr>
            <a:spLocks xmlns:a="http://schemas.openxmlformats.org/drawingml/2006/main" noGrp="1"/>
          </p:cNvSpPr>
          <p:nvPr>
            <p:ph type="title" idx="0"/>
          </p:nvPr>
        </p:nvSpPr>
        <p:spPr>
          <a:xfrm xmlns:a="http://schemas.openxmlformats.org/drawingml/2006/main">
            <a:off x="6667500" y="6457950"/>
            <a:ext cx="5410200" cy="22860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wrap="none" lIns="0" tIns="0" rIns="0" bIns="0" anchor="ctr">
            <a:normAutofit fontScale="100000"/>
          </a:bodyPr>
          <a:lstStyle xmlns:a="http://schemas.openxmlformats.org/drawingml/2006/main"/>
          <a:p xmlns:a="http://schemas.openxmlformats.org/drawingml/2006/main">
            <a:pPr algn="r">
              <a:buNone/>
            </a:pPr>
            <a:r>
              <a:rPr sz="1000">
                <a:solidFill>
                  <a:srgbClr val="FFFFFF"/>
                </a:solidFill>
                <a:latin typeface="Microsoft JhengHei"/>
                <a:ea typeface="Microsoft JhengHei"/>
                <a:cs typeface="Microsoft JhengHei"/>
              </a:rPr>
              <a:t>撒母耳記上 17:6  |  1 Samuel 17:6 (KJV)</a:t>
            </a:r>
          </a:p>
        </p:txBody>
      </p:sp>
      <p:sp>
        <p:nvSpPr>
          <p:cNvPr id="16" name="PlaceHolder 2">
            <a:extLst xmlns:a="http://schemas.openxmlformats.org/drawingml/2006/main">
              <a:ext uri="{FF2B5EF4-FFF2-40B4-BE49-F238E27FC236}">
                <a16:creationId xmlns:a16="http://schemas.microsoft.com/office/drawing/2014/main" id="{D38A1CCF-705F-4B50-9BE5-7CF0524E3D07}"/>
              </a:ext>
            </a:extLst>
          </p:cNvPr>
          <p:cNvSpPr>
            <a:spLocks xmlns:a="http://schemas.openxmlformats.org/drawingml/2006/main" noGrp="1"/>
          </p:cNvSpPr>
          <p:nvPr>
            <p:ph idx="0"/>
          </p:nvPr>
        </p:nvSpPr>
        <p:spPr>
          <a:xfrm xmlns:a="http://schemas.openxmlformats.org/drawingml/2006/main">
            <a:off x="76200" y="171450"/>
            <a:ext cx="12039600" cy="607695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wrap="square" lIns="57150" tIns="38100" rIns="57150" bIns="38100" anchor="ctr">
            <a:normAutofit fontScale="100000"/>
          </a:bodyPr>
          <a:lstStyle xmlns:a="http://schemas.openxmlformats.org/drawingml/2006/main"/>
          <a:p xmlns:a="http://schemas.openxmlformats.org/drawingml/2006/main">
            <a:pPr algn="ctr">
              <a:spcAft>
                <a:spcPts val="10"/>
              </a:spcAft>
              <a:buNone/>
            </a:pPr>
            <a:r>
              <a:rPr sz="5000" b="1">
                <a:solidFill>
                  <a:srgbClr val="FFFFFF"/>
                </a:solidFill>
                <a:latin typeface="Microsoft JhengHei"/>
                <a:ea typeface="Microsoft JhengHei"/>
                <a:cs typeface="Microsoft JhengHei"/>
              </a:rPr>
              <a:t>腿上有銅護膝，兩肩之中背負銅戟；</a:t>
            </a:r>
          </a:p>
          <a:p xmlns:a="http://schemas.openxmlformats.org/drawingml/2006/main">
            <a:pPr algn="ctr">
              <a:buNone/>
            </a:pPr>
            <a:r>
              <a:rPr sz="2400">
                <a:solidFill>
                  <a:srgbClr val="FFFFFF"/>
                </a:solidFill>
                <a:latin typeface="Georgia"/>
                <a:ea typeface="Georgia"/>
                <a:cs typeface="Georgia"/>
              </a:rPr>
              <a:t>And he had greaves of brass upon his legs, and a target of brass between his shoulders.</a:t>
            </a:r>
          </a:p>
        </p:txBody>
      </p:sp>
    </p:spTree>
    <p:extLst>
      <p:ext uri="{BB962C8B-B14F-4D97-AF65-F5344CB8AC3E}">
        <p14:creationId xmlns:p14="http://schemas.microsoft.com/office/powerpoint/2010/main" val="179098557"/>
      </p:ext>
    </p:extLst>
  </p:cSld>
</p:sld>
</file>

<file path=ppt/slides/slide8.xml><?xml version="1.0" encoding="utf-8"?>
<p:sld xmlns:p="http://schemas.openxmlformats.org/presentationml/2006/main">
  <p:cSld>
    <p:bg>
      <p:bgPr>
        <a:solidFill xmlns:a="http://schemas.openxmlformats.org/drawingml/2006/main">
          <a:srgbClr val="000000"/>
        </a:solidFill>
      </p:bgPr>
    </p:bg>
    <p:spTree>
      <p:nvGrpSpPr>
        <p:cNvPr id="1" name=""/>
        <p:cNvGrpSpPr/>
        <p:nvPr/>
      </p:nvGrpSpPr>
      <p:grpSpPr>
        <a:xfrm xmlns:a="http://schemas.openxmlformats.org/drawingml/2006/main"/>
      </p:grpSpPr>
      <p:sp>
        <p:nvSpPr>
          <p:cNvPr id="15" name="PlaceHolder 1">
            <a:extLst xmlns:a="http://schemas.openxmlformats.org/drawingml/2006/main">
              <a:ext uri="{FF2B5EF4-FFF2-40B4-BE49-F238E27FC236}">
                <a16:creationId xmlns:a16="http://schemas.microsoft.com/office/drawing/2014/main" id="{441D2C7F-D666-4C24-BAB7-2C24776FEA00}"/>
              </a:ext>
            </a:extLst>
          </p:cNvPr>
          <p:cNvSpPr>
            <a:spLocks xmlns:a="http://schemas.openxmlformats.org/drawingml/2006/main" noGrp="1"/>
          </p:cNvSpPr>
          <p:nvPr>
            <p:ph type="title" idx="0"/>
          </p:nvPr>
        </p:nvSpPr>
        <p:spPr>
          <a:xfrm xmlns:a="http://schemas.openxmlformats.org/drawingml/2006/main">
            <a:off x="6667500" y="6457950"/>
            <a:ext cx="5410200" cy="22860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wrap="none" lIns="0" tIns="0" rIns="0" bIns="0" anchor="ctr">
            <a:normAutofit fontScale="100000"/>
          </a:bodyPr>
          <a:lstStyle xmlns:a="http://schemas.openxmlformats.org/drawingml/2006/main"/>
          <a:p xmlns:a="http://schemas.openxmlformats.org/drawingml/2006/main">
            <a:pPr algn="r">
              <a:buNone/>
            </a:pPr>
            <a:r>
              <a:rPr sz="1000">
                <a:solidFill>
                  <a:srgbClr val="FFFFFF"/>
                </a:solidFill>
                <a:latin typeface="Microsoft JhengHei"/>
                <a:ea typeface="Microsoft JhengHei"/>
                <a:cs typeface="Microsoft JhengHei"/>
              </a:rPr>
              <a:t>撒母耳記上 17:7  |  1 Samuel 17:7 (KJV)</a:t>
            </a:r>
          </a:p>
        </p:txBody>
      </p:sp>
      <p:sp>
        <p:nvSpPr>
          <p:cNvPr id="16" name="PlaceHolder 2">
            <a:extLst xmlns:a="http://schemas.openxmlformats.org/drawingml/2006/main">
              <a:ext uri="{FF2B5EF4-FFF2-40B4-BE49-F238E27FC236}">
                <a16:creationId xmlns:a16="http://schemas.microsoft.com/office/drawing/2014/main" id="{D38A1CCF-705F-4B50-9BE5-7CF0524E3D07}"/>
              </a:ext>
            </a:extLst>
          </p:cNvPr>
          <p:cNvSpPr>
            <a:spLocks xmlns:a="http://schemas.openxmlformats.org/drawingml/2006/main" noGrp="1"/>
          </p:cNvSpPr>
          <p:nvPr>
            <p:ph idx="0"/>
          </p:nvPr>
        </p:nvSpPr>
        <p:spPr>
          <a:xfrm xmlns:a="http://schemas.openxmlformats.org/drawingml/2006/main">
            <a:off x="76200" y="171450"/>
            <a:ext cx="12039600" cy="607695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wrap="square" lIns="57150" tIns="38100" rIns="57150" bIns="38100" anchor="ctr">
            <a:normAutofit fontScale="100000"/>
          </a:bodyPr>
          <a:lstStyle xmlns:a="http://schemas.openxmlformats.org/drawingml/2006/main"/>
          <a:p xmlns:a="http://schemas.openxmlformats.org/drawingml/2006/main">
            <a:pPr algn="ctr">
              <a:spcAft>
                <a:spcPts val="10"/>
              </a:spcAft>
              <a:buNone/>
            </a:pPr>
            <a:r>
              <a:rPr sz="5000" b="1">
                <a:solidFill>
                  <a:srgbClr val="FFFFFF"/>
                </a:solidFill>
                <a:latin typeface="Microsoft JhengHei"/>
                <a:ea typeface="Microsoft JhengHei"/>
                <a:cs typeface="Microsoft JhengHei"/>
              </a:rPr>
              <a:t>槍桿粗如織布的機軸，鐵槍頭重六百舍客勒。有一個拿盾牌的人在他前面走。</a:t>
            </a:r>
          </a:p>
          <a:p xmlns:a="http://schemas.openxmlformats.org/drawingml/2006/main">
            <a:pPr algn="ctr">
              <a:buNone/>
            </a:pPr>
            <a:r>
              <a:rPr sz="2100">
                <a:solidFill>
                  <a:srgbClr val="FFFFFF"/>
                </a:solidFill>
                <a:latin typeface="Georgia"/>
                <a:ea typeface="Georgia"/>
                <a:cs typeface="Georgia"/>
              </a:rPr>
              <a:t>And the staff of his spear was like a weaver’s beam; and his spear’s head weighed six hundred shekels of iron: and one bearing a shield went before him.</a:t>
            </a:r>
          </a:p>
        </p:txBody>
      </p:sp>
    </p:spTree>
    <p:extLst>
      <p:ext uri="{BB962C8B-B14F-4D97-AF65-F5344CB8AC3E}">
        <p14:creationId xmlns:p14="http://schemas.microsoft.com/office/powerpoint/2010/main" val="179098557"/>
      </p:ext>
    </p:extLst>
  </p:cSld>
</p:sld>
</file>

<file path=ppt/slides/slide9.xml><?xml version="1.0" encoding="utf-8"?>
<p:sld xmlns:p="http://schemas.openxmlformats.org/presentationml/2006/main">
  <p:cSld>
    <p:bg>
      <p:bgPr>
        <a:solidFill xmlns:a="http://schemas.openxmlformats.org/drawingml/2006/main">
          <a:srgbClr val="000000"/>
        </a:solidFill>
      </p:bgPr>
    </p:bg>
    <p:spTree>
      <p:nvGrpSpPr>
        <p:cNvPr id="1" name=""/>
        <p:cNvGrpSpPr/>
        <p:nvPr/>
      </p:nvGrpSpPr>
      <p:grpSpPr>
        <a:xfrm xmlns:a="http://schemas.openxmlformats.org/drawingml/2006/main"/>
      </p:grpSpPr>
      <p:sp>
        <p:nvSpPr>
          <p:cNvPr id="15" name="PlaceHolder 1">
            <a:extLst xmlns:a="http://schemas.openxmlformats.org/drawingml/2006/main">
              <a:ext uri="{FF2B5EF4-FFF2-40B4-BE49-F238E27FC236}">
                <a16:creationId xmlns:a16="http://schemas.microsoft.com/office/drawing/2014/main" id="{441D2C7F-D666-4C24-BAB7-2C24776FEA00}"/>
              </a:ext>
            </a:extLst>
          </p:cNvPr>
          <p:cNvSpPr>
            <a:spLocks xmlns:a="http://schemas.openxmlformats.org/drawingml/2006/main" noGrp="1"/>
          </p:cNvSpPr>
          <p:nvPr>
            <p:ph type="title" idx="0"/>
          </p:nvPr>
        </p:nvSpPr>
        <p:spPr>
          <a:xfrm xmlns:a="http://schemas.openxmlformats.org/drawingml/2006/main">
            <a:off x="6667500" y="6457950"/>
            <a:ext cx="5410200" cy="22860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wrap="none" lIns="0" tIns="0" rIns="0" bIns="0" anchor="ctr">
            <a:normAutofit fontScale="100000"/>
          </a:bodyPr>
          <a:lstStyle xmlns:a="http://schemas.openxmlformats.org/drawingml/2006/main"/>
          <a:p xmlns:a="http://schemas.openxmlformats.org/drawingml/2006/main">
            <a:pPr algn="r">
              <a:buNone/>
            </a:pPr>
            <a:r>
              <a:rPr sz="1000">
                <a:solidFill>
                  <a:srgbClr val="FFFFFF"/>
                </a:solidFill>
                <a:latin typeface="Microsoft JhengHei"/>
                <a:ea typeface="Microsoft JhengHei"/>
                <a:cs typeface="Microsoft JhengHei"/>
              </a:rPr>
              <a:t>撒母耳記上 17:8  |  1 Samuel 17:8 (KJV)</a:t>
            </a:r>
          </a:p>
        </p:txBody>
      </p:sp>
      <p:sp>
        <p:nvSpPr>
          <p:cNvPr id="16" name="PlaceHolder 2">
            <a:extLst xmlns:a="http://schemas.openxmlformats.org/drawingml/2006/main">
              <a:ext uri="{FF2B5EF4-FFF2-40B4-BE49-F238E27FC236}">
                <a16:creationId xmlns:a16="http://schemas.microsoft.com/office/drawing/2014/main" id="{D38A1CCF-705F-4B50-9BE5-7CF0524E3D07}"/>
              </a:ext>
            </a:extLst>
          </p:cNvPr>
          <p:cNvSpPr>
            <a:spLocks xmlns:a="http://schemas.openxmlformats.org/drawingml/2006/main" noGrp="1"/>
          </p:cNvSpPr>
          <p:nvPr>
            <p:ph idx="0"/>
          </p:nvPr>
        </p:nvSpPr>
        <p:spPr>
          <a:xfrm xmlns:a="http://schemas.openxmlformats.org/drawingml/2006/main">
            <a:off x="76200" y="171450"/>
            <a:ext cx="12039600" cy="607695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wrap="square" lIns="57150" tIns="38100" rIns="57150" bIns="38100" anchor="ctr">
            <a:normAutofit fontScale="100000"/>
          </a:bodyPr>
          <a:lstStyle xmlns:a="http://schemas.openxmlformats.org/drawingml/2006/main"/>
          <a:p xmlns:a="http://schemas.openxmlformats.org/drawingml/2006/main">
            <a:pPr algn="ctr">
              <a:spcAft>
                <a:spcPts val="10"/>
              </a:spcAft>
              <a:buNone/>
            </a:pPr>
            <a:r>
              <a:rPr sz="4200" b="1">
                <a:solidFill>
                  <a:srgbClr val="FFFFFF"/>
                </a:solidFill>
                <a:latin typeface="Microsoft JhengHei"/>
                <a:ea typeface="Microsoft JhengHei"/>
                <a:cs typeface="Microsoft JhengHei"/>
              </a:rPr>
              <a:t>歌利亞對着以色列的軍隊站立，呼叫說：「你們出來擺列隊伍做甚麼呢？我不是非利士人嗎？你們不是掃羅的僕人嗎？可以從你們中間揀選一人，使他下到我這裏來。</a:t>
            </a:r>
          </a:p>
          <a:p xmlns:a="http://schemas.openxmlformats.org/drawingml/2006/main">
            <a:pPr algn="ctr">
              <a:buNone/>
            </a:pPr>
            <a:r>
              <a:rPr sz="1800">
                <a:solidFill>
                  <a:srgbClr val="FFFFFF"/>
                </a:solidFill>
                <a:latin typeface="Georgia"/>
                <a:ea typeface="Georgia"/>
                <a:cs typeface="Georgia"/>
              </a:rPr>
              <a:t>And he stood and cried unto the armies of Israel, and said unto them, Why are ye come out to set your battle in array? am not I a Philistine, and ye servants to Saul? choose you a man for you, and let him come down to me.</a:t>
            </a:r>
          </a:p>
        </p:txBody>
      </p:sp>
    </p:spTree>
    <p:extLst>
      <p:ext uri="{BB962C8B-B14F-4D97-AF65-F5344CB8AC3E}">
        <p14:creationId xmlns:p14="http://schemas.microsoft.com/office/powerpoint/2010/main" val="179098557"/>
      </p:ext>
    </p:extLst>
  </p:cSld>
</p:sld>
</file>

<file path=ppt/slides/slide10.xml><?xml version="1.0" encoding="utf-8"?>
<p:sld xmlns:p="http://schemas.openxmlformats.org/presentationml/2006/main">
  <p:cSld>
    <p:bg>
      <p:bgPr>
        <a:solidFill xmlns:a="http://schemas.openxmlformats.org/drawingml/2006/main">
          <a:srgbClr val="000000"/>
        </a:solidFill>
      </p:bgPr>
    </p:bg>
    <p:spTree>
      <p:nvGrpSpPr>
        <p:cNvPr id="1" name=""/>
        <p:cNvGrpSpPr/>
        <p:nvPr/>
      </p:nvGrpSpPr>
      <p:grpSpPr>
        <a:xfrm xmlns:a="http://schemas.openxmlformats.org/drawingml/2006/main"/>
      </p:grpSpPr>
      <p:sp>
        <p:nvSpPr>
          <p:cNvPr id="15" name="PlaceHolder 1">
            <a:extLst xmlns:a="http://schemas.openxmlformats.org/drawingml/2006/main">
              <a:ext uri="{FF2B5EF4-FFF2-40B4-BE49-F238E27FC236}">
                <a16:creationId xmlns:a16="http://schemas.microsoft.com/office/drawing/2014/main" id="{441D2C7F-D666-4C24-BAB7-2C24776FEA00}"/>
              </a:ext>
            </a:extLst>
          </p:cNvPr>
          <p:cNvSpPr>
            <a:spLocks xmlns:a="http://schemas.openxmlformats.org/drawingml/2006/main" noGrp="1"/>
          </p:cNvSpPr>
          <p:nvPr>
            <p:ph type="title" idx="0"/>
          </p:nvPr>
        </p:nvSpPr>
        <p:spPr>
          <a:xfrm xmlns:a="http://schemas.openxmlformats.org/drawingml/2006/main">
            <a:off x="6667500" y="6457950"/>
            <a:ext cx="5410200" cy="22860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wrap="none" lIns="0" tIns="0" rIns="0" bIns="0" anchor="ctr">
            <a:normAutofit fontScale="100000"/>
          </a:bodyPr>
          <a:lstStyle xmlns:a="http://schemas.openxmlformats.org/drawingml/2006/main"/>
          <a:p xmlns:a="http://schemas.openxmlformats.org/drawingml/2006/main">
            <a:pPr algn="r">
              <a:buNone/>
            </a:pPr>
            <a:r>
              <a:rPr sz="1000">
                <a:solidFill>
                  <a:srgbClr val="FFFFFF"/>
                </a:solidFill>
                <a:latin typeface="Microsoft JhengHei"/>
                <a:ea typeface="Microsoft JhengHei"/>
                <a:cs typeface="Microsoft JhengHei"/>
              </a:rPr>
              <a:t>撒母耳記上 17:9  |  1 Samuel 17:9 (KJV)</a:t>
            </a:r>
          </a:p>
        </p:txBody>
      </p:sp>
      <p:sp>
        <p:nvSpPr>
          <p:cNvPr id="16" name="PlaceHolder 2">
            <a:extLst xmlns:a="http://schemas.openxmlformats.org/drawingml/2006/main">
              <a:ext uri="{FF2B5EF4-FFF2-40B4-BE49-F238E27FC236}">
                <a16:creationId xmlns:a16="http://schemas.microsoft.com/office/drawing/2014/main" id="{D38A1CCF-705F-4B50-9BE5-7CF0524E3D07}"/>
              </a:ext>
            </a:extLst>
          </p:cNvPr>
          <p:cNvSpPr>
            <a:spLocks xmlns:a="http://schemas.openxmlformats.org/drawingml/2006/main" noGrp="1"/>
          </p:cNvSpPr>
          <p:nvPr>
            <p:ph idx="0"/>
          </p:nvPr>
        </p:nvSpPr>
        <p:spPr>
          <a:xfrm xmlns:a="http://schemas.openxmlformats.org/drawingml/2006/main">
            <a:off x="76200" y="171450"/>
            <a:ext cx="12039600" cy="607695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wrap="square" lIns="57150" tIns="38100" rIns="57150" bIns="38100" anchor="ctr">
            <a:normAutofit fontScale="100000"/>
          </a:bodyPr>
          <a:lstStyle xmlns:a="http://schemas.openxmlformats.org/drawingml/2006/main"/>
          <a:p xmlns:a="http://schemas.openxmlformats.org/drawingml/2006/main">
            <a:pPr algn="ctr">
              <a:spcAft>
                <a:spcPts val="10"/>
              </a:spcAft>
              <a:buNone/>
            </a:pPr>
            <a:r>
              <a:rPr sz="4600" b="1">
                <a:solidFill>
                  <a:srgbClr val="FFFFFF"/>
                </a:solidFill>
                <a:latin typeface="Microsoft JhengHei"/>
                <a:ea typeface="Microsoft JhengHei"/>
                <a:cs typeface="Microsoft JhengHei"/>
              </a:rPr>
              <a:t>他若能與我戰鬥，將我殺死，我們就作你們的僕人；我若勝了他，將他殺死，你們就作我們的僕人，服事我們。」</a:t>
            </a:r>
          </a:p>
          <a:p xmlns:a="http://schemas.openxmlformats.org/drawingml/2006/main">
            <a:pPr algn="ctr">
              <a:buNone/>
            </a:pPr>
            <a:r>
              <a:rPr sz="2100">
                <a:solidFill>
                  <a:srgbClr val="FFFFFF"/>
                </a:solidFill>
                <a:latin typeface="Georgia"/>
                <a:ea typeface="Georgia"/>
                <a:cs typeface="Georgia"/>
              </a:rPr>
              <a:t>If he be able to fight with me, and to kill me, then will we be your servants: but if I prevail against him, and kill him, then shall ye be our servants, and serve us.</a:t>
            </a:r>
          </a:p>
        </p:txBody>
      </p:sp>
    </p:spTree>
    <p:extLst>
      <p:ext uri="{BB962C8B-B14F-4D97-AF65-F5344CB8AC3E}">
        <p14:creationId xmlns:p14="http://schemas.microsoft.com/office/powerpoint/2010/main" val="179098557"/>
      </p:ext>
    </p:extLst>
  </p:cSld>
</p:sld>
</file>

<file path=ppt/slides/slide11.xml><?xml version="1.0" encoding="utf-8"?>
<p:sld xmlns:p="http://schemas.openxmlformats.org/presentationml/2006/main">
  <p:cSld>
    <p:bg>
      <p:bgPr>
        <a:solidFill xmlns:a="http://schemas.openxmlformats.org/drawingml/2006/main">
          <a:srgbClr val="000000"/>
        </a:solidFill>
      </p:bgPr>
    </p:bg>
    <p:spTree>
      <p:nvGrpSpPr>
        <p:cNvPr id="1" name=""/>
        <p:cNvGrpSpPr/>
        <p:nvPr/>
      </p:nvGrpSpPr>
      <p:grpSpPr>
        <a:xfrm xmlns:a="http://schemas.openxmlformats.org/drawingml/2006/main"/>
      </p:grpSpPr>
      <p:sp>
        <p:nvSpPr>
          <p:cNvPr id="15" name="PlaceHolder 1">
            <a:extLst xmlns:a="http://schemas.openxmlformats.org/drawingml/2006/main">
              <a:ext uri="{FF2B5EF4-FFF2-40B4-BE49-F238E27FC236}">
                <a16:creationId xmlns:a16="http://schemas.microsoft.com/office/drawing/2014/main" id="{441D2C7F-D666-4C24-BAB7-2C24776FEA00}"/>
              </a:ext>
            </a:extLst>
          </p:cNvPr>
          <p:cNvSpPr>
            <a:spLocks xmlns:a="http://schemas.openxmlformats.org/drawingml/2006/main" noGrp="1"/>
          </p:cNvSpPr>
          <p:nvPr>
            <p:ph type="title" idx="0"/>
          </p:nvPr>
        </p:nvSpPr>
        <p:spPr>
          <a:xfrm xmlns:a="http://schemas.openxmlformats.org/drawingml/2006/main">
            <a:off x="6667500" y="6457950"/>
            <a:ext cx="5410200" cy="22860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wrap="none" lIns="0" tIns="0" rIns="0" bIns="0" anchor="ctr">
            <a:normAutofit fontScale="100000"/>
          </a:bodyPr>
          <a:lstStyle xmlns:a="http://schemas.openxmlformats.org/drawingml/2006/main"/>
          <a:p xmlns:a="http://schemas.openxmlformats.org/drawingml/2006/main">
            <a:pPr algn="r">
              <a:buNone/>
            </a:pPr>
            <a:r>
              <a:rPr sz="1000">
                <a:solidFill>
                  <a:srgbClr val="FFFFFF"/>
                </a:solidFill>
                <a:latin typeface="Microsoft JhengHei"/>
                <a:ea typeface="Microsoft JhengHei"/>
                <a:cs typeface="Microsoft JhengHei"/>
              </a:rPr>
              <a:t>撒母耳記上 17:10  |  1 Samuel 17:10 (KJV)</a:t>
            </a:r>
          </a:p>
        </p:txBody>
      </p:sp>
      <p:sp>
        <p:nvSpPr>
          <p:cNvPr id="16" name="PlaceHolder 2">
            <a:extLst xmlns:a="http://schemas.openxmlformats.org/drawingml/2006/main">
              <a:ext uri="{FF2B5EF4-FFF2-40B4-BE49-F238E27FC236}">
                <a16:creationId xmlns:a16="http://schemas.microsoft.com/office/drawing/2014/main" id="{D38A1CCF-705F-4B50-9BE5-7CF0524E3D07}"/>
              </a:ext>
            </a:extLst>
          </p:cNvPr>
          <p:cNvSpPr>
            <a:spLocks xmlns:a="http://schemas.openxmlformats.org/drawingml/2006/main" noGrp="1"/>
          </p:cNvSpPr>
          <p:nvPr>
            <p:ph idx="0"/>
          </p:nvPr>
        </p:nvSpPr>
        <p:spPr>
          <a:xfrm xmlns:a="http://schemas.openxmlformats.org/drawingml/2006/main">
            <a:off x="76200" y="171450"/>
            <a:ext cx="12039600" cy="607695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wrap="square" lIns="57150" tIns="38100" rIns="57150" bIns="38100" anchor="ctr">
            <a:normAutofit fontScale="100000"/>
          </a:bodyPr>
          <a:lstStyle xmlns:a="http://schemas.openxmlformats.org/drawingml/2006/main"/>
          <a:p xmlns:a="http://schemas.openxmlformats.org/drawingml/2006/main">
            <a:pPr algn="ctr">
              <a:spcAft>
                <a:spcPts val="10"/>
              </a:spcAft>
              <a:buNone/>
            </a:pPr>
            <a:r>
              <a:rPr sz="4600" b="1">
                <a:solidFill>
                  <a:srgbClr val="FFFFFF"/>
                </a:solidFill>
                <a:latin typeface="Microsoft JhengHei"/>
                <a:ea typeface="Microsoft JhengHei"/>
                <a:cs typeface="Microsoft JhengHei"/>
              </a:rPr>
              <a:t>那非利士人又說：「我今日向以色列人的軍隊罵陣。你們叫一個人出來，與我戰鬥。」</a:t>
            </a:r>
          </a:p>
          <a:p xmlns:a="http://schemas.openxmlformats.org/drawingml/2006/main">
            <a:pPr algn="ctr">
              <a:buNone/>
            </a:pPr>
            <a:r>
              <a:rPr sz="2400">
                <a:solidFill>
                  <a:srgbClr val="FFFFFF"/>
                </a:solidFill>
                <a:latin typeface="Georgia"/>
                <a:ea typeface="Georgia"/>
                <a:cs typeface="Georgia"/>
              </a:rPr>
              <a:t>And the Philistine said, I defy the armies of Israel this day; give me a man, that we may fight together.</a:t>
            </a:r>
          </a:p>
        </p:txBody>
      </p:sp>
    </p:spTree>
    <p:extLst>
      <p:ext uri="{BB962C8B-B14F-4D97-AF65-F5344CB8AC3E}">
        <p14:creationId xmlns:p14="http://schemas.microsoft.com/office/powerpoint/2010/main" val="179098557"/>
      </p:ext>
    </p:extLst>
  </p:cSld>
</p:sld>
</file>

<file path=ppt/slides/slide12.xml><?xml version="1.0" encoding="utf-8"?>
<p:sld xmlns:p="http://schemas.openxmlformats.org/presentationml/2006/main">
  <p:cSld>
    <p:bg>
      <p:bgPr>
        <a:solidFill xmlns:a="http://schemas.openxmlformats.org/drawingml/2006/main">
          <a:srgbClr val="000000"/>
        </a:solidFill>
      </p:bgPr>
    </p:bg>
    <p:spTree>
      <p:nvGrpSpPr>
        <p:cNvPr id="1" name=""/>
        <p:cNvGrpSpPr/>
        <p:nvPr/>
      </p:nvGrpSpPr>
      <p:grpSpPr>
        <a:xfrm xmlns:a="http://schemas.openxmlformats.org/drawingml/2006/main"/>
      </p:grpSpPr>
      <p:sp>
        <p:nvSpPr>
          <p:cNvPr id="15" name="PlaceHolder 1">
            <a:extLst xmlns:a="http://schemas.openxmlformats.org/drawingml/2006/main">
              <a:ext uri="{FF2B5EF4-FFF2-40B4-BE49-F238E27FC236}">
                <a16:creationId xmlns:a16="http://schemas.microsoft.com/office/drawing/2014/main" id="{441D2C7F-D666-4C24-BAB7-2C24776FEA00}"/>
              </a:ext>
            </a:extLst>
          </p:cNvPr>
          <p:cNvSpPr>
            <a:spLocks xmlns:a="http://schemas.openxmlformats.org/drawingml/2006/main" noGrp="1"/>
          </p:cNvSpPr>
          <p:nvPr>
            <p:ph type="title" idx="0"/>
          </p:nvPr>
        </p:nvSpPr>
        <p:spPr>
          <a:xfrm xmlns:a="http://schemas.openxmlformats.org/drawingml/2006/main">
            <a:off x="6667500" y="6457950"/>
            <a:ext cx="5410200" cy="22860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wrap="none" lIns="0" tIns="0" rIns="0" bIns="0" anchor="ctr">
            <a:normAutofit fontScale="100000"/>
          </a:bodyPr>
          <a:lstStyle xmlns:a="http://schemas.openxmlformats.org/drawingml/2006/main"/>
          <a:p xmlns:a="http://schemas.openxmlformats.org/drawingml/2006/main">
            <a:pPr algn="r">
              <a:buNone/>
            </a:pPr>
            <a:r>
              <a:rPr sz="1000">
                <a:solidFill>
                  <a:srgbClr val="FFFFFF"/>
                </a:solidFill>
                <a:latin typeface="Microsoft JhengHei"/>
                <a:ea typeface="Microsoft JhengHei"/>
                <a:cs typeface="Microsoft JhengHei"/>
              </a:rPr>
              <a:t>撒母耳記上 17:11  |  1 Samuel 17:11 (KJV)</a:t>
            </a:r>
          </a:p>
        </p:txBody>
      </p:sp>
      <p:sp>
        <p:nvSpPr>
          <p:cNvPr id="16" name="PlaceHolder 2">
            <a:extLst xmlns:a="http://schemas.openxmlformats.org/drawingml/2006/main">
              <a:ext uri="{FF2B5EF4-FFF2-40B4-BE49-F238E27FC236}">
                <a16:creationId xmlns:a16="http://schemas.microsoft.com/office/drawing/2014/main" id="{D38A1CCF-705F-4B50-9BE5-7CF0524E3D07}"/>
              </a:ext>
            </a:extLst>
          </p:cNvPr>
          <p:cNvSpPr>
            <a:spLocks xmlns:a="http://schemas.openxmlformats.org/drawingml/2006/main" noGrp="1"/>
          </p:cNvSpPr>
          <p:nvPr>
            <p:ph idx="0"/>
          </p:nvPr>
        </p:nvSpPr>
        <p:spPr>
          <a:xfrm xmlns:a="http://schemas.openxmlformats.org/drawingml/2006/main">
            <a:off x="76200" y="171450"/>
            <a:ext cx="12039600" cy="607695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wrap="square" lIns="57150" tIns="38100" rIns="57150" bIns="38100" anchor="ctr">
            <a:normAutofit fontScale="100000"/>
          </a:bodyPr>
          <a:lstStyle xmlns:a="http://schemas.openxmlformats.org/drawingml/2006/main"/>
          <a:p xmlns:a="http://schemas.openxmlformats.org/drawingml/2006/main">
            <a:pPr algn="ctr">
              <a:spcAft>
                <a:spcPts val="10"/>
              </a:spcAft>
              <a:buNone/>
            </a:pPr>
            <a:r>
              <a:rPr sz="5000" b="1">
                <a:solidFill>
                  <a:srgbClr val="FFFFFF"/>
                </a:solidFill>
                <a:latin typeface="Microsoft JhengHei"/>
                <a:ea typeface="Microsoft JhengHei"/>
                <a:cs typeface="Microsoft JhengHei"/>
              </a:rPr>
              <a:t>掃羅和以色列眾人聽見非利士人的這些話，就驚惶，極其害怕。</a:t>
            </a:r>
          </a:p>
          <a:p xmlns:a="http://schemas.openxmlformats.org/drawingml/2006/main">
            <a:pPr algn="ctr">
              <a:buNone/>
            </a:pPr>
            <a:r>
              <a:rPr sz="2400">
                <a:solidFill>
                  <a:srgbClr val="FFFFFF"/>
                </a:solidFill>
                <a:latin typeface="Georgia"/>
                <a:ea typeface="Georgia"/>
                <a:cs typeface="Georgia"/>
              </a:rPr>
              <a:t>When Saul and all Israel heard those words of the Philistine, they were dismayed, and greatly afraid.</a:t>
            </a:r>
          </a:p>
        </p:txBody>
      </p:sp>
    </p:spTree>
    <p:extLst>
      <p:ext uri="{BB962C8B-B14F-4D97-AF65-F5344CB8AC3E}">
        <p14:creationId xmlns:p14="http://schemas.microsoft.com/office/powerpoint/2010/main" val="179098557"/>
      </p:ext>
    </p:extLst>
  </p:cSld>
</p:sld>
</file>

<file path=ppt/slides/slide13.xml><?xml version="1.0" encoding="utf-8"?>
<p:sld xmlns:p="http://schemas.openxmlformats.org/presentationml/2006/main">
  <p:cSld>
    <p:bg>
      <p:bgPr>
        <a:solidFill xmlns:a="http://schemas.openxmlformats.org/drawingml/2006/main">
          <a:srgbClr val="000000"/>
        </a:solidFill>
      </p:bgPr>
    </p:bg>
    <p:spTree>
      <p:nvGrpSpPr>
        <p:cNvPr id="1" name=""/>
        <p:cNvGrpSpPr/>
        <p:nvPr/>
      </p:nvGrpSpPr>
      <p:grpSpPr>
        <a:xfrm xmlns:a="http://schemas.openxmlformats.org/drawingml/2006/main"/>
      </p:grpSpPr>
      <p:sp>
        <p:nvSpPr>
          <p:cNvPr id="15" name="PlaceHolder 1">
            <a:extLst xmlns:a="http://schemas.openxmlformats.org/drawingml/2006/main">
              <a:ext uri="{FF2B5EF4-FFF2-40B4-BE49-F238E27FC236}">
                <a16:creationId xmlns:a16="http://schemas.microsoft.com/office/drawing/2014/main" id="{441D2C7F-D666-4C24-BAB7-2C24776FEA00}"/>
              </a:ext>
            </a:extLst>
          </p:cNvPr>
          <p:cNvSpPr>
            <a:spLocks xmlns:a="http://schemas.openxmlformats.org/drawingml/2006/main" noGrp="1"/>
          </p:cNvSpPr>
          <p:nvPr>
            <p:ph type="title" idx="0"/>
          </p:nvPr>
        </p:nvSpPr>
        <p:spPr>
          <a:xfrm xmlns:a="http://schemas.openxmlformats.org/drawingml/2006/main">
            <a:off x="6667500" y="6457950"/>
            <a:ext cx="5410200" cy="22860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wrap="none" lIns="0" tIns="0" rIns="0" bIns="0" anchor="ctr">
            <a:normAutofit fontScale="100000"/>
          </a:bodyPr>
          <a:lstStyle xmlns:a="http://schemas.openxmlformats.org/drawingml/2006/main"/>
          <a:p xmlns:a="http://schemas.openxmlformats.org/drawingml/2006/main">
            <a:pPr algn="r">
              <a:buNone/>
            </a:pPr>
            <a:r>
              <a:rPr sz="1000">
                <a:solidFill>
                  <a:srgbClr val="FFFFFF"/>
                </a:solidFill>
                <a:latin typeface="Microsoft JhengHei"/>
                <a:ea typeface="Microsoft JhengHei"/>
                <a:cs typeface="Microsoft JhengHei"/>
              </a:rPr>
              <a:t>撒母耳記上 17:12  |  1 Samuel 17:12 (KJV)</a:t>
            </a:r>
          </a:p>
        </p:txBody>
      </p:sp>
      <p:sp>
        <p:nvSpPr>
          <p:cNvPr id="16" name="PlaceHolder 2">
            <a:extLst xmlns:a="http://schemas.openxmlformats.org/drawingml/2006/main">
              <a:ext uri="{FF2B5EF4-FFF2-40B4-BE49-F238E27FC236}">
                <a16:creationId xmlns:a16="http://schemas.microsoft.com/office/drawing/2014/main" id="{D38A1CCF-705F-4B50-9BE5-7CF0524E3D07}"/>
              </a:ext>
            </a:extLst>
          </p:cNvPr>
          <p:cNvSpPr>
            <a:spLocks xmlns:a="http://schemas.openxmlformats.org/drawingml/2006/main" noGrp="1"/>
          </p:cNvSpPr>
          <p:nvPr>
            <p:ph idx="0"/>
          </p:nvPr>
        </p:nvSpPr>
        <p:spPr>
          <a:xfrm xmlns:a="http://schemas.openxmlformats.org/drawingml/2006/main">
            <a:off x="76200" y="171450"/>
            <a:ext cx="12039600" cy="607695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wrap="square" lIns="57150" tIns="38100" rIns="57150" bIns="38100" anchor="ctr">
            <a:normAutofit fontScale="100000"/>
          </a:bodyPr>
          <a:lstStyle xmlns:a="http://schemas.openxmlformats.org/drawingml/2006/main"/>
          <a:p xmlns:a="http://schemas.openxmlformats.org/drawingml/2006/main">
            <a:pPr algn="ctr">
              <a:spcAft>
                <a:spcPts val="10"/>
              </a:spcAft>
              <a:buNone/>
            </a:pPr>
            <a:r>
              <a:rPr sz="4600" b="1">
                <a:solidFill>
                  <a:srgbClr val="FFFFFF"/>
                </a:solidFill>
                <a:latin typeface="Microsoft JhengHei"/>
                <a:ea typeface="Microsoft JhengHei"/>
                <a:cs typeface="Microsoft JhengHei"/>
              </a:rPr>
              <a:t>大衛是猶大伯利恆的以法他人耶西的兒子。耶西有八個兒子。當掃羅的時候，耶西已經老邁。</a:t>
            </a:r>
          </a:p>
          <a:p xmlns:a="http://schemas.openxmlformats.org/drawingml/2006/main">
            <a:pPr algn="ctr">
              <a:buNone/>
            </a:pPr>
            <a:r>
              <a:rPr sz="2100">
                <a:solidFill>
                  <a:srgbClr val="FFFFFF"/>
                </a:solidFill>
                <a:latin typeface="Georgia"/>
                <a:ea typeface="Georgia"/>
                <a:cs typeface="Georgia"/>
              </a:rPr>
              <a:t>Now David was the son of that Ephrathite of Beth-lehem-judah, whose name was Jesse; and he had eight sons: and the man went among men for an old man in the days of Saul.</a:t>
            </a:r>
          </a:p>
        </p:txBody>
      </p:sp>
    </p:spTree>
    <p:extLst>
      <p:ext uri="{BB962C8B-B14F-4D97-AF65-F5344CB8AC3E}">
        <p14:creationId xmlns:p14="http://schemas.microsoft.com/office/powerpoint/2010/main" val="179098557"/>
      </p:ext>
    </p:extLst>
  </p:cSld>
</p:sld>
</file>

<file path=ppt/slides/slide14.xml><?xml version="1.0" encoding="utf-8"?>
<p:sld xmlns:p="http://schemas.openxmlformats.org/presentationml/2006/main">
  <p:cSld>
    <p:bg>
      <p:bgPr>
        <a:solidFill xmlns:a="http://schemas.openxmlformats.org/drawingml/2006/main">
          <a:srgbClr val="000000"/>
        </a:solidFill>
      </p:bgPr>
    </p:bg>
    <p:spTree>
      <p:nvGrpSpPr>
        <p:cNvPr id="1" name=""/>
        <p:cNvGrpSpPr/>
        <p:nvPr/>
      </p:nvGrpSpPr>
      <p:grpSpPr>
        <a:xfrm xmlns:a="http://schemas.openxmlformats.org/drawingml/2006/main"/>
      </p:grpSpPr>
      <p:sp>
        <p:nvSpPr>
          <p:cNvPr id="15" name="PlaceHolder 1">
            <a:extLst xmlns:a="http://schemas.openxmlformats.org/drawingml/2006/main">
              <a:ext uri="{FF2B5EF4-FFF2-40B4-BE49-F238E27FC236}">
                <a16:creationId xmlns:a16="http://schemas.microsoft.com/office/drawing/2014/main" id="{441D2C7F-D666-4C24-BAB7-2C24776FEA00}"/>
              </a:ext>
            </a:extLst>
          </p:cNvPr>
          <p:cNvSpPr>
            <a:spLocks xmlns:a="http://schemas.openxmlformats.org/drawingml/2006/main" noGrp="1"/>
          </p:cNvSpPr>
          <p:nvPr>
            <p:ph type="title" idx="0"/>
          </p:nvPr>
        </p:nvSpPr>
        <p:spPr>
          <a:xfrm xmlns:a="http://schemas.openxmlformats.org/drawingml/2006/main">
            <a:off x="6667500" y="6457950"/>
            <a:ext cx="5410200" cy="22860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wrap="none" lIns="0" tIns="0" rIns="0" bIns="0" anchor="ctr">
            <a:normAutofit fontScale="100000"/>
          </a:bodyPr>
          <a:lstStyle xmlns:a="http://schemas.openxmlformats.org/drawingml/2006/main"/>
          <a:p xmlns:a="http://schemas.openxmlformats.org/drawingml/2006/main">
            <a:pPr algn="r">
              <a:buNone/>
            </a:pPr>
            <a:r>
              <a:rPr sz="1000">
                <a:solidFill>
                  <a:srgbClr val="FFFFFF"/>
                </a:solidFill>
                <a:latin typeface="Microsoft JhengHei"/>
                <a:ea typeface="Microsoft JhengHei"/>
                <a:cs typeface="Microsoft JhengHei"/>
              </a:rPr>
              <a:t>撒母耳記上 17:13  |  1 Samuel 17:13 (KJV)</a:t>
            </a:r>
          </a:p>
        </p:txBody>
      </p:sp>
      <p:sp>
        <p:nvSpPr>
          <p:cNvPr id="16" name="PlaceHolder 2">
            <a:extLst xmlns:a="http://schemas.openxmlformats.org/drawingml/2006/main">
              <a:ext uri="{FF2B5EF4-FFF2-40B4-BE49-F238E27FC236}">
                <a16:creationId xmlns:a16="http://schemas.microsoft.com/office/drawing/2014/main" id="{D38A1CCF-705F-4B50-9BE5-7CF0524E3D07}"/>
              </a:ext>
            </a:extLst>
          </p:cNvPr>
          <p:cNvSpPr>
            <a:spLocks xmlns:a="http://schemas.openxmlformats.org/drawingml/2006/main" noGrp="1"/>
          </p:cNvSpPr>
          <p:nvPr>
            <p:ph idx="0"/>
          </p:nvPr>
        </p:nvSpPr>
        <p:spPr>
          <a:xfrm xmlns:a="http://schemas.openxmlformats.org/drawingml/2006/main">
            <a:off x="76200" y="171450"/>
            <a:ext cx="12039600" cy="607695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wrap="square" lIns="57150" tIns="38100" rIns="57150" bIns="38100" anchor="ctr">
            <a:normAutofit fontScale="100000"/>
          </a:bodyPr>
          <a:lstStyle xmlns:a="http://schemas.openxmlformats.org/drawingml/2006/main"/>
          <a:p xmlns:a="http://schemas.openxmlformats.org/drawingml/2006/main">
            <a:pPr algn="ctr">
              <a:spcAft>
                <a:spcPts val="10"/>
              </a:spcAft>
              <a:buNone/>
            </a:pPr>
            <a:r>
              <a:rPr sz="4600" b="1">
                <a:solidFill>
                  <a:srgbClr val="FFFFFF"/>
                </a:solidFill>
                <a:latin typeface="Microsoft JhengHei"/>
                <a:ea typeface="Microsoft JhengHei"/>
                <a:cs typeface="Microsoft JhengHei"/>
              </a:rPr>
              <a:t>耶西的三個大兒子跟隨掃羅出征。這出征的三個兒子：長子名叫以利押，次子名叫亞比拿達，三子名叫沙瑪。</a:t>
            </a:r>
          </a:p>
          <a:p xmlns:a="http://schemas.openxmlformats.org/drawingml/2006/main">
            <a:pPr algn="ctr">
              <a:buNone/>
            </a:pPr>
            <a:r>
              <a:rPr sz="2100">
                <a:solidFill>
                  <a:srgbClr val="FFFFFF"/>
                </a:solidFill>
                <a:latin typeface="Georgia"/>
                <a:ea typeface="Georgia"/>
                <a:cs typeface="Georgia"/>
              </a:rPr>
              <a:t>And the three eldest sons of Jesse went and followed Saul to the battle: and the names of his three sons that went to the battle were Eliab the firstborn, and next unto him Abinadab, and the third Shammah.</a:t>
            </a:r>
          </a:p>
        </p:txBody>
      </p:sp>
    </p:spTree>
    <p:extLst>
      <p:ext uri="{BB962C8B-B14F-4D97-AF65-F5344CB8AC3E}">
        <p14:creationId xmlns:p14="http://schemas.microsoft.com/office/powerpoint/2010/main" val="179098557"/>
      </p:ext>
    </p:extLst>
  </p:cSld>
</p:sld>
</file>

<file path=ppt/slides/slide15.xml><?xml version="1.0" encoding="utf-8"?>
<p:sld xmlns:p="http://schemas.openxmlformats.org/presentationml/2006/main">
  <p:cSld>
    <p:bg>
      <p:bgPr>
        <a:solidFill xmlns:a="http://schemas.openxmlformats.org/drawingml/2006/main">
          <a:srgbClr val="000000"/>
        </a:solidFill>
      </p:bgPr>
    </p:bg>
    <p:spTree>
      <p:nvGrpSpPr>
        <p:cNvPr id="1" name=""/>
        <p:cNvGrpSpPr/>
        <p:nvPr/>
      </p:nvGrpSpPr>
      <p:grpSpPr>
        <a:xfrm xmlns:a="http://schemas.openxmlformats.org/drawingml/2006/main"/>
      </p:grpSpPr>
      <p:sp>
        <p:nvSpPr>
          <p:cNvPr id="15" name="PlaceHolder 1">
            <a:extLst xmlns:a="http://schemas.openxmlformats.org/drawingml/2006/main">
              <a:ext uri="{FF2B5EF4-FFF2-40B4-BE49-F238E27FC236}">
                <a16:creationId xmlns:a16="http://schemas.microsoft.com/office/drawing/2014/main" id="{441D2C7F-D666-4C24-BAB7-2C24776FEA00}"/>
              </a:ext>
            </a:extLst>
          </p:cNvPr>
          <p:cNvSpPr>
            <a:spLocks xmlns:a="http://schemas.openxmlformats.org/drawingml/2006/main" noGrp="1"/>
          </p:cNvSpPr>
          <p:nvPr>
            <p:ph type="title" idx="0"/>
          </p:nvPr>
        </p:nvSpPr>
        <p:spPr>
          <a:xfrm xmlns:a="http://schemas.openxmlformats.org/drawingml/2006/main">
            <a:off x="6667500" y="6457950"/>
            <a:ext cx="5410200" cy="22860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wrap="none" lIns="0" tIns="0" rIns="0" bIns="0" anchor="ctr">
            <a:normAutofit fontScale="100000"/>
          </a:bodyPr>
          <a:lstStyle xmlns:a="http://schemas.openxmlformats.org/drawingml/2006/main"/>
          <a:p xmlns:a="http://schemas.openxmlformats.org/drawingml/2006/main">
            <a:pPr algn="r">
              <a:buNone/>
            </a:pPr>
            <a:r>
              <a:rPr sz="1000">
                <a:solidFill>
                  <a:srgbClr val="FFFFFF"/>
                </a:solidFill>
                <a:latin typeface="Microsoft JhengHei"/>
                <a:ea typeface="Microsoft JhengHei"/>
                <a:cs typeface="Microsoft JhengHei"/>
              </a:rPr>
              <a:t>撒母耳記上 17:14  |  1 Samuel 17:14 (KJV)</a:t>
            </a:r>
          </a:p>
        </p:txBody>
      </p:sp>
      <p:sp>
        <p:nvSpPr>
          <p:cNvPr id="16" name="PlaceHolder 2">
            <a:extLst xmlns:a="http://schemas.openxmlformats.org/drawingml/2006/main">
              <a:ext uri="{FF2B5EF4-FFF2-40B4-BE49-F238E27FC236}">
                <a16:creationId xmlns:a16="http://schemas.microsoft.com/office/drawing/2014/main" id="{D38A1CCF-705F-4B50-9BE5-7CF0524E3D07}"/>
              </a:ext>
            </a:extLst>
          </p:cNvPr>
          <p:cNvSpPr>
            <a:spLocks xmlns:a="http://schemas.openxmlformats.org/drawingml/2006/main" noGrp="1"/>
          </p:cNvSpPr>
          <p:nvPr>
            <p:ph idx="0"/>
          </p:nvPr>
        </p:nvSpPr>
        <p:spPr>
          <a:xfrm xmlns:a="http://schemas.openxmlformats.org/drawingml/2006/main">
            <a:off x="76200" y="171450"/>
            <a:ext cx="12039600" cy="607695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wrap="square" lIns="57150" tIns="38100" rIns="57150" bIns="38100" anchor="ctr">
            <a:normAutofit fontScale="100000"/>
          </a:bodyPr>
          <a:lstStyle xmlns:a="http://schemas.openxmlformats.org/drawingml/2006/main"/>
          <a:p xmlns:a="http://schemas.openxmlformats.org/drawingml/2006/main">
            <a:pPr algn="ctr">
              <a:spcAft>
                <a:spcPts val="10"/>
              </a:spcAft>
              <a:buNone/>
            </a:pPr>
            <a:r>
              <a:rPr sz="5000" b="1">
                <a:solidFill>
                  <a:srgbClr val="FFFFFF"/>
                </a:solidFill>
                <a:latin typeface="Microsoft JhengHei"/>
                <a:ea typeface="Microsoft JhengHei"/>
                <a:cs typeface="Microsoft JhengHei"/>
              </a:rPr>
              <a:t>大衛是最小的；那三個大兒子跟隨掃羅。</a:t>
            </a:r>
          </a:p>
          <a:p xmlns:a="http://schemas.openxmlformats.org/drawingml/2006/main">
            <a:pPr algn="ctr">
              <a:buNone/>
            </a:pPr>
            <a:r>
              <a:rPr sz="2800">
                <a:solidFill>
                  <a:srgbClr val="FFFFFF"/>
                </a:solidFill>
                <a:latin typeface="Georgia"/>
                <a:ea typeface="Georgia"/>
                <a:cs typeface="Georgia"/>
              </a:rPr>
              <a:t>And David was the youngest: and the three eldest followed Saul.</a:t>
            </a:r>
          </a:p>
        </p:txBody>
      </p:sp>
    </p:spTree>
    <p:extLst>
      <p:ext uri="{BB962C8B-B14F-4D97-AF65-F5344CB8AC3E}">
        <p14:creationId xmlns:p14="http://schemas.microsoft.com/office/powerpoint/2010/main" val="179098557"/>
      </p:ext>
    </p:extLst>
  </p:cSld>
</p:sld>
</file>

<file path=ppt/slides/slide16.xml><?xml version="1.0" encoding="utf-8"?>
<p:sld xmlns:p="http://schemas.openxmlformats.org/presentationml/2006/main">
  <p:cSld>
    <p:bg>
      <p:bgPr>
        <a:solidFill xmlns:a="http://schemas.openxmlformats.org/drawingml/2006/main">
          <a:srgbClr val="000000"/>
        </a:solidFill>
      </p:bgPr>
    </p:bg>
    <p:spTree>
      <p:nvGrpSpPr>
        <p:cNvPr id="1" name=""/>
        <p:cNvGrpSpPr/>
        <p:nvPr/>
      </p:nvGrpSpPr>
      <p:grpSpPr>
        <a:xfrm xmlns:a="http://schemas.openxmlformats.org/drawingml/2006/main"/>
      </p:grpSpPr>
      <p:sp>
        <p:nvSpPr>
          <p:cNvPr id="15" name="PlaceHolder 1">
            <a:extLst xmlns:a="http://schemas.openxmlformats.org/drawingml/2006/main">
              <a:ext uri="{FF2B5EF4-FFF2-40B4-BE49-F238E27FC236}">
                <a16:creationId xmlns:a16="http://schemas.microsoft.com/office/drawing/2014/main" id="{441D2C7F-D666-4C24-BAB7-2C24776FEA00}"/>
              </a:ext>
            </a:extLst>
          </p:cNvPr>
          <p:cNvSpPr>
            <a:spLocks xmlns:a="http://schemas.openxmlformats.org/drawingml/2006/main" noGrp="1"/>
          </p:cNvSpPr>
          <p:nvPr>
            <p:ph type="title" idx="0"/>
          </p:nvPr>
        </p:nvSpPr>
        <p:spPr>
          <a:xfrm xmlns:a="http://schemas.openxmlformats.org/drawingml/2006/main">
            <a:off x="6667500" y="6457950"/>
            <a:ext cx="5410200" cy="22860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wrap="none" lIns="0" tIns="0" rIns="0" bIns="0" anchor="ctr">
            <a:normAutofit fontScale="100000"/>
          </a:bodyPr>
          <a:lstStyle xmlns:a="http://schemas.openxmlformats.org/drawingml/2006/main"/>
          <a:p xmlns:a="http://schemas.openxmlformats.org/drawingml/2006/main">
            <a:pPr algn="r">
              <a:buNone/>
            </a:pPr>
            <a:r>
              <a:rPr sz="1000">
                <a:solidFill>
                  <a:srgbClr val="FFFFFF"/>
                </a:solidFill>
                <a:latin typeface="Microsoft JhengHei"/>
                <a:ea typeface="Microsoft JhengHei"/>
                <a:cs typeface="Microsoft JhengHei"/>
              </a:rPr>
              <a:t>撒母耳記上 17:15  |  1 Samuel 17:15 (KJV)</a:t>
            </a:r>
          </a:p>
        </p:txBody>
      </p:sp>
      <p:sp>
        <p:nvSpPr>
          <p:cNvPr id="16" name="PlaceHolder 2">
            <a:extLst xmlns:a="http://schemas.openxmlformats.org/drawingml/2006/main">
              <a:ext uri="{FF2B5EF4-FFF2-40B4-BE49-F238E27FC236}">
                <a16:creationId xmlns:a16="http://schemas.microsoft.com/office/drawing/2014/main" id="{D38A1CCF-705F-4B50-9BE5-7CF0524E3D07}"/>
              </a:ext>
            </a:extLst>
          </p:cNvPr>
          <p:cNvSpPr>
            <a:spLocks xmlns:a="http://schemas.openxmlformats.org/drawingml/2006/main" noGrp="1"/>
          </p:cNvSpPr>
          <p:nvPr>
            <p:ph idx="0"/>
          </p:nvPr>
        </p:nvSpPr>
        <p:spPr>
          <a:xfrm xmlns:a="http://schemas.openxmlformats.org/drawingml/2006/main">
            <a:off x="76200" y="171450"/>
            <a:ext cx="12039600" cy="607695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wrap="square" lIns="57150" tIns="38100" rIns="57150" bIns="38100" anchor="ctr">
            <a:normAutofit fontScale="100000"/>
          </a:bodyPr>
          <a:lstStyle xmlns:a="http://schemas.openxmlformats.org/drawingml/2006/main"/>
          <a:p xmlns:a="http://schemas.openxmlformats.org/drawingml/2006/main">
            <a:pPr algn="ctr">
              <a:spcAft>
                <a:spcPts val="10"/>
              </a:spcAft>
              <a:buNone/>
            </a:pPr>
            <a:r>
              <a:rPr sz="5000" b="1">
                <a:solidFill>
                  <a:srgbClr val="FFFFFF"/>
                </a:solidFill>
                <a:latin typeface="Microsoft JhengHei"/>
                <a:ea typeface="Microsoft JhengHei"/>
                <a:cs typeface="Microsoft JhengHei"/>
              </a:rPr>
              <a:t>大衛有時離開掃羅，回伯利恆放他父親的羊。</a:t>
            </a:r>
          </a:p>
          <a:p xmlns:a="http://schemas.openxmlformats.org/drawingml/2006/main">
            <a:pPr algn="ctr">
              <a:buNone/>
            </a:pPr>
            <a:r>
              <a:rPr sz="2800">
                <a:solidFill>
                  <a:srgbClr val="FFFFFF"/>
                </a:solidFill>
                <a:latin typeface="Georgia"/>
                <a:ea typeface="Georgia"/>
                <a:cs typeface="Georgia"/>
              </a:rPr>
              <a:t>But David went and returned from Saul to feed his father’s sheep at Beth-lehem.</a:t>
            </a:r>
          </a:p>
        </p:txBody>
      </p:sp>
    </p:spTree>
    <p:extLst>
      <p:ext uri="{BB962C8B-B14F-4D97-AF65-F5344CB8AC3E}">
        <p14:creationId xmlns:p14="http://schemas.microsoft.com/office/powerpoint/2010/main" val="179098557"/>
      </p:ext>
    </p:extLst>
  </p:cSld>
</p:sld>
</file>

<file path=ppt/slides/slide17.xml><?xml version="1.0" encoding="utf-8"?>
<p:sld xmlns:p="http://schemas.openxmlformats.org/presentationml/2006/main">
  <p:cSld>
    <p:bg>
      <p:bgPr>
        <a:solidFill xmlns:a="http://schemas.openxmlformats.org/drawingml/2006/main">
          <a:srgbClr val="000000"/>
        </a:solidFill>
      </p:bgPr>
    </p:bg>
    <p:spTree>
      <p:nvGrpSpPr>
        <p:cNvPr id="1" name=""/>
        <p:cNvGrpSpPr/>
        <p:nvPr/>
      </p:nvGrpSpPr>
      <p:grpSpPr>
        <a:xfrm xmlns:a="http://schemas.openxmlformats.org/drawingml/2006/main"/>
      </p:grpSpPr>
      <p:sp>
        <p:nvSpPr>
          <p:cNvPr id="15" name="PlaceHolder 1">
            <a:extLst xmlns:a="http://schemas.openxmlformats.org/drawingml/2006/main">
              <a:ext uri="{FF2B5EF4-FFF2-40B4-BE49-F238E27FC236}">
                <a16:creationId xmlns:a16="http://schemas.microsoft.com/office/drawing/2014/main" id="{441D2C7F-D666-4C24-BAB7-2C24776FEA00}"/>
              </a:ext>
            </a:extLst>
          </p:cNvPr>
          <p:cNvSpPr>
            <a:spLocks xmlns:a="http://schemas.openxmlformats.org/drawingml/2006/main" noGrp="1"/>
          </p:cNvSpPr>
          <p:nvPr>
            <p:ph type="title" idx="0"/>
          </p:nvPr>
        </p:nvSpPr>
        <p:spPr>
          <a:xfrm xmlns:a="http://schemas.openxmlformats.org/drawingml/2006/main">
            <a:off x="6667500" y="6457950"/>
            <a:ext cx="5410200" cy="22860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wrap="none" lIns="0" tIns="0" rIns="0" bIns="0" anchor="ctr">
            <a:normAutofit fontScale="100000"/>
          </a:bodyPr>
          <a:lstStyle xmlns:a="http://schemas.openxmlformats.org/drawingml/2006/main"/>
          <a:p xmlns:a="http://schemas.openxmlformats.org/drawingml/2006/main">
            <a:pPr algn="r">
              <a:buNone/>
            </a:pPr>
            <a:r>
              <a:rPr sz="1000">
                <a:solidFill>
                  <a:srgbClr val="FFFFFF"/>
                </a:solidFill>
                <a:latin typeface="Microsoft JhengHei"/>
                <a:ea typeface="Microsoft JhengHei"/>
                <a:cs typeface="Microsoft JhengHei"/>
              </a:rPr>
              <a:t>撒母耳記上 17:16  |  1 Samuel 17:16 (KJV)</a:t>
            </a:r>
          </a:p>
        </p:txBody>
      </p:sp>
      <p:sp>
        <p:nvSpPr>
          <p:cNvPr id="16" name="PlaceHolder 2">
            <a:extLst xmlns:a="http://schemas.openxmlformats.org/drawingml/2006/main">
              <a:ext uri="{FF2B5EF4-FFF2-40B4-BE49-F238E27FC236}">
                <a16:creationId xmlns:a16="http://schemas.microsoft.com/office/drawing/2014/main" id="{D38A1CCF-705F-4B50-9BE5-7CF0524E3D07}"/>
              </a:ext>
            </a:extLst>
          </p:cNvPr>
          <p:cNvSpPr>
            <a:spLocks xmlns:a="http://schemas.openxmlformats.org/drawingml/2006/main" noGrp="1"/>
          </p:cNvSpPr>
          <p:nvPr>
            <p:ph idx="0"/>
          </p:nvPr>
        </p:nvSpPr>
        <p:spPr>
          <a:xfrm xmlns:a="http://schemas.openxmlformats.org/drawingml/2006/main">
            <a:off x="76200" y="171450"/>
            <a:ext cx="12039600" cy="607695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wrap="square" lIns="57150" tIns="38100" rIns="57150" bIns="38100" anchor="ctr">
            <a:normAutofit fontScale="100000"/>
          </a:bodyPr>
          <a:lstStyle xmlns:a="http://schemas.openxmlformats.org/drawingml/2006/main"/>
          <a:p xmlns:a="http://schemas.openxmlformats.org/drawingml/2006/main">
            <a:pPr algn="ctr">
              <a:spcAft>
                <a:spcPts val="10"/>
              </a:spcAft>
              <a:buNone/>
            </a:pPr>
            <a:r>
              <a:rPr sz="5000" b="1">
                <a:solidFill>
                  <a:srgbClr val="FFFFFF"/>
                </a:solidFill>
                <a:latin typeface="Microsoft JhengHei"/>
                <a:ea typeface="Microsoft JhengHei"/>
                <a:cs typeface="Microsoft JhengHei"/>
              </a:rPr>
              <a:t>那非利士人早晚都出來站着，如此四十日。</a:t>
            </a:r>
          </a:p>
          <a:p xmlns:a="http://schemas.openxmlformats.org/drawingml/2006/main">
            <a:pPr algn="ctr">
              <a:buNone/>
            </a:pPr>
            <a:r>
              <a:rPr sz="2400">
                <a:solidFill>
                  <a:srgbClr val="FFFFFF"/>
                </a:solidFill>
                <a:latin typeface="Georgia"/>
                <a:ea typeface="Georgia"/>
                <a:cs typeface="Georgia"/>
              </a:rPr>
              <a:t>And the Philistine drew near morning and evening, and presented himself forty days.</a:t>
            </a:r>
          </a:p>
        </p:txBody>
      </p:sp>
    </p:spTree>
    <p:extLst>
      <p:ext uri="{BB962C8B-B14F-4D97-AF65-F5344CB8AC3E}">
        <p14:creationId xmlns:p14="http://schemas.microsoft.com/office/powerpoint/2010/main" val="179098557"/>
      </p:ext>
    </p:extLst>
  </p:cSld>
</p:sld>
</file>

<file path=ppt/slides/slide18.xml><?xml version="1.0" encoding="utf-8"?>
<p:sld xmlns:p="http://schemas.openxmlformats.org/presentationml/2006/main">
  <p:cSld>
    <p:bg>
      <p:bgPr>
        <a:solidFill xmlns:a="http://schemas.openxmlformats.org/drawingml/2006/main">
          <a:srgbClr val="000000"/>
        </a:solidFill>
      </p:bgPr>
    </p:bg>
    <p:spTree>
      <p:nvGrpSpPr>
        <p:cNvPr id="1" name=""/>
        <p:cNvGrpSpPr/>
        <p:nvPr/>
      </p:nvGrpSpPr>
      <p:grpSpPr>
        <a:xfrm xmlns:a="http://schemas.openxmlformats.org/drawingml/2006/main"/>
      </p:grpSpPr>
      <p:sp>
        <p:nvSpPr>
          <p:cNvPr id="15" name="PlaceHolder 1">
            <a:extLst xmlns:a="http://schemas.openxmlformats.org/drawingml/2006/main">
              <a:ext uri="{FF2B5EF4-FFF2-40B4-BE49-F238E27FC236}">
                <a16:creationId xmlns:a16="http://schemas.microsoft.com/office/drawing/2014/main" id="{441D2C7F-D666-4C24-BAB7-2C24776FEA00}"/>
              </a:ext>
            </a:extLst>
          </p:cNvPr>
          <p:cNvSpPr>
            <a:spLocks xmlns:a="http://schemas.openxmlformats.org/drawingml/2006/main" noGrp="1"/>
          </p:cNvSpPr>
          <p:nvPr>
            <p:ph type="title" idx="0"/>
          </p:nvPr>
        </p:nvSpPr>
        <p:spPr>
          <a:xfrm xmlns:a="http://schemas.openxmlformats.org/drawingml/2006/main">
            <a:off x="6667500" y="6457950"/>
            <a:ext cx="5410200" cy="22860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wrap="none" lIns="0" tIns="0" rIns="0" bIns="0" anchor="ctr">
            <a:normAutofit fontScale="100000"/>
          </a:bodyPr>
          <a:lstStyle xmlns:a="http://schemas.openxmlformats.org/drawingml/2006/main"/>
          <a:p xmlns:a="http://schemas.openxmlformats.org/drawingml/2006/main">
            <a:pPr algn="r">
              <a:buNone/>
            </a:pPr>
            <a:r>
              <a:rPr sz="1000">
                <a:solidFill>
                  <a:srgbClr val="FFFFFF"/>
                </a:solidFill>
                <a:latin typeface="Microsoft JhengHei"/>
                <a:ea typeface="Microsoft JhengHei"/>
                <a:cs typeface="Microsoft JhengHei"/>
              </a:rPr>
              <a:t>撒母耳記上 17:17  |  1 Samuel 17:17 (KJV)</a:t>
            </a:r>
          </a:p>
        </p:txBody>
      </p:sp>
      <p:sp>
        <p:nvSpPr>
          <p:cNvPr id="16" name="PlaceHolder 2">
            <a:extLst xmlns:a="http://schemas.openxmlformats.org/drawingml/2006/main">
              <a:ext uri="{FF2B5EF4-FFF2-40B4-BE49-F238E27FC236}">
                <a16:creationId xmlns:a16="http://schemas.microsoft.com/office/drawing/2014/main" id="{D38A1CCF-705F-4B50-9BE5-7CF0524E3D07}"/>
              </a:ext>
            </a:extLst>
          </p:cNvPr>
          <p:cNvSpPr>
            <a:spLocks xmlns:a="http://schemas.openxmlformats.org/drawingml/2006/main" noGrp="1"/>
          </p:cNvSpPr>
          <p:nvPr>
            <p:ph idx="0"/>
          </p:nvPr>
        </p:nvSpPr>
        <p:spPr>
          <a:xfrm xmlns:a="http://schemas.openxmlformats.org/drawingml/2006/main">
            <a:off x="76200" y="171450"/>
            <a:ext cx="12039600" cy="607695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wrap="square" lIns="57150" tIns="38100" rIns="57150" bIns="38100" anchor="ctr">
            <a:normAutofit fontScale="100000"/>
          </a:bodyPr>
          <a:lstStyle xmlns:a="http://schemas.openxmlformats.org/drawingml/2006/main"/>
          <a:p xmlns:a="http://schemas.openxmlformats.org/drawingml/2006/main">
            <a:pPr algn="ctr">
              <a:spcAft>
                <a:spcPts val="10"/>
              </a:spcAft>
              <a:buNone/>
            </a:pPr>
            <a:r>
              <a:rPr sz="4600" b="1">
                <a:solidFill>
                  <a:srgbClr val="FFFFFF"/>
                </a:solidFill>
                <a:latin typeface="Microsoft JhengHei"/>
                <a:ea typeface="Microsoft JhengHei"/>
                <a:cs typeface="Microsoft JhengHei"/>
              </a:rPr>
              <a:t>一日，耶西對他兒子大衛說：「你拿一伊法烘了的穗子和十個餅，速速地送到營裏去，交給你哥哥們；</a:t>
            </a:r>
          </a:p>
          <a:p xmlns:a="http://schemas.openxmlformats.org/drawingml/2006/main">
            <a:pPr algn="ctr">
              <a:buNone/>
            </a:pPr>
            <a:r>
              <a:rPr sz="2100">
                <a:solidFill>
                  <a:srgbClr val="FFFFFF"/>
                </a:solidFill>
                <a:latin typeface="Georgia"/>
                <a:ea typeface="Georgia"/>
                <a:cs typeface="Georgia"/>
              </a:rPr>
              <a:t>And Jesse said unto David his son, Take now for thy brethren an ephah of this parched corn, and these ten loaves, and run to the camp to thy brethren;</a:t>
            </a:r>
          </a:p>
        </p:txBody>
      </p:sp>
    </p:spTree>
    <p:extLst>
      <p:ext uri="{BB962C8B-B14F-4D97-AF65-F5344CB8AC3E}">
        <p14:creationId xmlns:p14="http://schemas.microsoft.com/office/powerpoint/2010/main" val="179098557"/>
      </p:ext>
    </p:extLst>
  </p:cSld>
</p:sld>
</file>

<file path=ppt/slides/slide19.xml><?xml version="1.0" encoding="utf-8"?>
<p:sld xmlns:p="http://schemas.openxmlformats.org/presentationml/2006/main">
  <p:cSld>
    <p:bg>
      <p:bgPr>
        <a:solidFill xmlns:a="http://schemas.openxmlformats.org/drawingml/2006/main">
          <a:srgbClr val="000000"/>
        </a:solidFill>
      </p:bgPr>
    </p:bg>
    <p:spTree>
      <p:nvGrpSpPr>
        <p:cNvPr id="1" name=""/>
        <p:cNvGrpSpPr/>
        <p:nvPr/>
      </p:nvGrpSpPr>
      <p:grpSpPr>
        <a:xfrm xmlns:a="http://schemas.openxmlformats.org/drawingml/2006/main"/>
      </p:grpSpPr>
      <p:sp>
        <p:nvSpPr>
          <p:cNvPr id="15" name="PlaceHolder 1">
            <a:extLst xmlns:a="http://schemas.openxmlformats.org/drawingml/2006/main">
              <a:ext uri="{FF2B5EF4-FFF2-40B4-BE49-F238E27FC236}">
                <a16:creationId xmlns:a16="http://schemas.microsoft.com/office/drawing/2014/main" id="{441D2C7F-D666-4C24-BAB7-2C24776FEA00}"/>
              </a:ext>
            </a:extLst>
          </p:cNvPr>
          <p:cNvSpPr>
            <a:spLocks xmlns:a="http://schemas.openxmlformats.org/drawingml/2006/main" noGrp="1"/>
          </p:cNvSpPr>
          <p:nvPr>
            <p:ph type="title" idx="0"/>
          </p:nvPr>
        </p:nvSpPr>
        <p:spPr>
          <a:xfrm xmlns:a="http://schemas.openxmlformats.org/drawingml/2006/main">
            <a:off x="6667500" y="6457950"/>
            <a:ext cx="5410200" cy="22860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wrap="none" lIns="0" tIns="0" rIns="0" bIns="0" anchor="ctr">
            <a:normAutofit fontScale="100000"/>
          </a:bodyPr>
          <a:lstStyle xmlns:a="http://schemas.openxmlformats.org/drawingml/2006/main"/>
          <a:p xmlns:a="http://schemas.openxmlformats.org/drawingml/2006/main">
            <a:pPr algn="r">
              <a:buNone/>
            </a:pPr>
            <a:r>
              <a:rPr sz="1000">
                <a:solidFill>
                  <a:srgbClr val="FFFFFF"/>
                </a:solidFill>
                <a:latin typeface="Microsoft JhengHei"/>
                <a:ea typeface="Microsoft JhengHei"/>
                <a:cs typeface="Microsoft JhengHei"/>
              </a:rPr>
              <a:t>撒母耳記上 17:18  |  1 Samuel 17:18 (KJV)</a:t>
            </a:r>
          </a:p>
        </p:txBody>
      </p:sp>
      <p:sp>
        <p:nvSpPr>
          <p:cNvPr id="16" name="PlaceHolder 2">
            <a:extLst xmlns:a="http://schemas.openxmlformats.org/drawingml/2006/main">
              <a:ext uri="{FF2B5EF4-FFF2-40B4-BE49-F238E27FC236}">
                <a16:creationId xmlns:a16="http://schemas.microsoft.com/office/drawing/2014/main" id="{D38A1CCF-705F-4B50-9BE5-7CF0524E3D07}"/>
              </a:ext>
            </a:extLst>
          </p:cNvPr>
          <p:cNvSpPr>
            <a:spLocks xmlns:a="http://schemas.openxmlformats.org/drawingml/2006/main" noGrp="1"/>
          </p:cNvSpPr>
          <p:nvPr>
            <p:ph idx="0"/>
          </p:nvPr>
        </p:nvSpPr>
        <p:spPr>
          <a:xfrm xmlns:a="http://schemas.openxmlformats.org/drawingml/2006/main">
            <a:off x="76200" y="171450"/>
            <a:ext cx="12039600" cy="607695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wrap="square" lIns="57150" tIns="38100" rIns="57150" bIns="38100" anchor="ctr">
            <a:normAutofit fontScale="100000"/>
          </a:bodyPr>
          <a:lstStyle xmlns:a="http://schemas.openxmlformats.org/drawingml/2006/main"/>
          <a:p xmlns:a="http://schemas.openxmlformats.org/drawingml/2006/main">
            <a:pPr algn="ctr">
              <a:spcAft>
                <a:spcPts val="10"/>
              </a:spcAft>
              <a:buNone/>
            </a:pPr>
            <a:r>
              <a:rPr sz="4600" b="1">
                <a:solidFill>
                  <a:srgbClr val="FFFFFF"/>
                </a:solidFill>
                <a:latin typeface="Microsoft JhengHei"/>
                <a:ea typeface="Microsoft JhengHei"/>
                <a:cs typeface="Microsoft JhengHei"/>
              </a:rPr>
              <a:t>再拿這十塊奶餅，送給他們的千夫長，且問你哥哥們好，向他們要一封信來。」</a:t>
            </a:r>
          </a:p>
          <a:p xmlns:a="http://schemas.openxmlformats.org/drawingml/2006/main">
            <a:pPr algn="ctr">
              <a:buNone/>
            </a:pPr>
            <a:r>
              <a:rPr sz="2400">
                <a:solidFill>
                  <a:srgbClr val="FFFFFF"/>
                </a:solidFill>
                <a:latin typeface="Georgia"/>
                <a:ea typeface="Georgia"/>
                <a:cs typeface="Georgia"/>
              </a:rPr>
              <a:t>And carry these ten cheeses unto the captain of their thousand, and look how thy brethren fare, and take their pledge.</a:t>
            </a:r>
          </a:p>
        </p:txBody>
      </p:sp>
    </p:spTree>
    <p:extLst>
      <p:ext uri="{BB962C8B-B14F-4D97-AF65-F5344CB8AC3E}">
        <p14:creationId xmlns:p14="http://schemas.microsoft.com/office/powerpoint/2010/main" val="179098557"/>
      </p:ext>
    </p:extLst>
  </p:cSld>
</p:sld>
</file>

<file path=ppt/slides/slide20.xml><?xml version="1.0" encoding="utf-8"?>
<p:sld xmlns:p="http://schemas.openxmlformats.org/presentationml/2006/main">
  <p:cSld>
    <p:bg>
      <p:bgPr>
        <a:solidFill xmlns:a="http://schemas.openxmlformats.org/drawingml/2006/main">
          <a:srgbClr val="000000"/>
        </a:solidFill>
      </p:bgPr>
    </p:bg>
    <p:spTree>
      <p:nvGrpSpPr>
        <p:cNvPr id="1" name=""/>
        <p:cNvGrpSpPr/>
        <p:nvPr/>
      </p:nvGrpSpPr>
      <p:grpSpPr>
        <a:xfrm xmlns:a="http://schemas.openxmlformats.org/drawingml/2006/main"/>
      </p:grpSpPr>
      <p:sp>
        <p:nvSpPr>
          <p:cNvPr id="15" name="PlaceHolder 1">
            <a:extLst xmlns:a="http://schemas.openxmlformats.org/drawingml/2006/main">
              <a:ext uri="{FF2B5EF4-FFF2-40B4-BE49-F238E27FC236}">
                <a16:creationId xmlns:a16="http://schemas.microsoft.com/office/drawing/2014/main" id="{441D2C7F-D666-4C24-BAB7-2C24776FEA00}"/>
              </a:ext>
            </a:extLst>
          </p:cNvPr>
          <p:cNvSpPr>
            <a:spLocks xmlns:a="http://schemas.openxmlformats.org/drawingml/2006/main" noGrp="1"/>
          </p:cNvSpPr>
          <p:nvPr>
            <p:ph type="title" idx="0"/>
          </p:nvPr>
        </p:nvSpPr>
        <p:spPr>
          <a:xfrm xmlns:a="http://schemas.openxmlformats.org/drawingml/2006/main">
            <a:off x="6667500" y="6457950"/>
            <a:ext cx="5410200" cy="22860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wrap="none" lIns="0" tIns="0" rIns="0" bIns="0" anchor="ctr">
            <a:normAutofit fontScale="100000"/>
          </a:bodyPr>
          <a:lstStyle xmlns:a="http://schemas.openxmlformats.org/drawingml/2006/main"/>
          <a:p xmlns:a="http://schemas.openxmlformats.org/drawingml/2006/main">
            <a:pPr algn="r">
              <a:buNone/>
            </a:pPr>
            <a:r>
              <a:rPr sz="1000">
                <a:solidFill>
                  <a:srgbClr val="FFFFFF"/>
                </a:solidFill>
                <a:latin typeface="Microsoft JhengHei"/>
                <a:ea typeface="Microsoft JhengHei"/>
                <a:cs typeface="Microsoft JhengHei"/>
              </a:rPr>
              <a:t>撒母耳記上 17:19  |  1 Samuel 17:19 (KJV)</a:t>
            </a:r>
          </a:p>
        </p:txBody>
      </p:sp>
      <p:sp>
        <p:nvSpPr>
          <p:cNvPr id="16" name="PlaceHolder 2">
            <a:extLst xmlns:a="http://schemas.openxmlformats.org/drawingml/2006/main">
              <a:ext uri="{FF2B5EF4-FFF2-40B4-BE49-F238E27FC236}">
                <a16:creationId xmlns:a16="http://schemas.microsoft.com/office/drawing/2014/main" id="{D38A1CCF-705F-4B50-9BE5-7CF0524E3D07}"/>
              </a:ext>
            </a:extLst>
          </p:cNvPr>
          <p:cNvSpPr>
            <a:spLocks xmlns:a="http://schemas.openxmlformats.org/drawingml/2006/main" noGrp="1"/>
          </p:cNvSpPr>
          <p:nvPr>
            <p:ph idx="0"/>
          </p:nvPr>
        </p:nvSpPr>
        <p:spPr>
          <a:xfrm xmlns:a="http://schemas.openxmlformats.org/drawingml/2006/main">
            <a:off x="76200" y="171450"/>
            <a:ext cx="12039600" cy="607695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wrap="square" lIns="57150" tIns="38100" rIns="57150" bIns="38100" anchor="ctr">
            <a:normAutofit fontScale="100000"/>
          </a:bodyPr>
          <a:lstStyle xmlns:a="http://schemas.openxmlformats.org/drawingml/2006/main"/>
          <a:p xmlns:a="http://schemas.openxmlformats.org/drawingml/2006/main">
            <a:pPr algn="ctr">
              <a:spcAft>
                <a:spcPts val="10"/>
              </a:spcAft>
              <a:buNone/>
            </a:pPr>
            <a:r>
              <a:rPr sz="5000" b="1">
                <a:solidFill>
                  <a:srgbClr val="FFFFFF"/>
                </a:solidFill>
                <a:latin typeface="Microsoft JhengHei"/>
                <a:ea typeface="Microsoft JhengHei"/>
                <a:cs typeface="Microsoft JhengHei"/>
              </a:rPr>
              <a:t>掃羅與大衛的三個哥哥和以色列眾人，在以拉谷與非利士人打仗。</a:t>
            </a:r>
          </a:p>
          <a:p xmlns:a="http://schemas.openxmlformats.org/drawingml/2006/main">
            <a:pPr algn="ctr">
              <a:buNone/>
            </a:pPr>
            <a:r>
              <a:rPr sz="2400">
                <a:solidFill>
                  <a:srgbClr val="FFFFFF"/>
                </a:solidFill>
                <a:latin typeface="Georgia"/>
                <a:ea typeface="Georgia"/>
                <a:cs typeface="Georgia"/>
              </a:rPr>
              <a:t>Now Saul, and they, and all the men of Israel, were in the valley of Elah, fighting with the Philistines.</a:t>
            </a:r>
          </a:p>
        </p:txBody>
      </p:sp>
    </p:spTree>
    <p:extLst>
      <p:ext uri="{BB962C8B-B14F-4D97-AF65-F5344CB8AC3E}">
        <p14:creationId xmlns:p14="http://schemas.microsoft.com/office/powerpoint/2010/main" val="179098557"/>
      </p:ext>
    </p:extLst>
  </p:cSld>
</p:sld>
</file>

<file path=ppt/slides/slide21.xml><?xml version="1.0" encoding="utf-8"?>
<p:sld xmlns:p="http://schemas.openxmlformats.org/presentationml/2006/main">
  <p:cSld>
    <p:bg>
      <p:bgPr>
        <a:solidFill xmlns:a="http://schemas.openxmlformats.org/drawingml/2006/main">
          <a:srgbClr val="000000"/>
        </a:solidFill>
      </p:bgPr>
    </p:bg>
    <p:spTree>
      <p:nvGrpSpPr>
        <p:cNvPr id="1" name=""/>
        <p:cNvGrpSpPr/>
        <p:nvPr/>
      </p:nvGrpSpPr>
      <p:grpSpPr>
        <a:xfrm xmlns:a="http://schemas.openxmlformats.org/drawingml/2006/main"/>
      </p:grpSpPr>
      <p:sp>
        <p:nvSpPr>
          <p:cNvPr id="15" name="PlaceHolder 1">
            <a:extLst xmlns:a="http://schemas.openxmlformats.org/drawingml/2006/main">
              <a:ext uri="{FF2B5EF4-FFF2-40B4-BE49-F238E27FC236}">
                <a16:creationId xmlns:a16="http://schemas.microsoft.com/office/drawing/2014/main" id="{441D2C7F-D666-4C24-BAB7-2C24776FEA00}"/>
              </a:ext>
            </a:extLst>
          </p:cNvPr>
          <p:cNvSpPr>
            <a:spLocks xmlns:a="http://schemas.openxmlformats.org/drawingml/2006/main" noGrp="1"/>
          </p:cNvSpPr>
          <p:nvPr>
            <p:ph type="title" idx="0"/>
          </p:nvPr>
        </p:nvSpPr>
        <p:spPr>
          <a:xfrm xmlns:a="http://schemas.openxmlformats.org/drawingml/2006/main">
            <a:off x="6667500" y="6457950"/>
            <a:ext cx="5410200" cy="22860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wrap="none" lIns="0" tIns="0" rIns="0" bIns="0" anchor="ctr">
            <a:normAutofit fontScale="100000"/>
          </a:bodyPr>
          <a:lstStyle xmlns:a="http://schemas.openxmlformats.org/drawingml/2006/main"/>
          <a:p xmlns:a="http://schemas.openxmlformats.org/drawingml/2006/main">
            <a:pPr algn="r">
              <a:buNone/>
            </a:pPr>
            <a:r>
              <a:rPr sz="1000">
                <a:solidFill>
                  <a:srgbClr val="FFFFFF"/>
                </a:solidFill>
                <a:latin typeface="Microsoft JhengHei"/>
                <a:ea typeface="Microsoft JhengHei"/>
                <a:cs typeface="Microsoft JhengHei"/>
              </a:rPr>
              <a:t>撒母耳記上 17:20  |  1 Samuel 17:20 (KJV)</a:t>
            </a:r>
          </a:p>
        </p:txBody>
      </p:sp>
      <p:sp>
        <p:nvSpPr>
          <p:cNvPr id="16" name="PlaceHolder 2">
            <a:extLst xmlns:a="http://schemas.openxmlformats.org/drawingml/2006/main">
              <a:ext uri="{FF2B5EF4-FFF2-40B4-BE49-F238E27FC236}">
                <a16:creationId xmlns:a16="http://schemas.microsoft.com/office/drawing/2014/main" id="{D38A1CCF-705F-4B50-9BE5-7CF0524E3D07}"/>
              </a:ext>
            </a:extLst>
          </p:cNvPr>
          <p:cNvSpPr>
            <a:spLocks xmlns:a="http://schemas.openxmlformats.org/drawingml/2006/main" noGrp="1"/>
          </p:cNvSpPr>
          <p:nvPr>
            <p:ph idx="0"/>
          </p:nvPr>
        </p:nvSpPr>
        <p:spPr>
          <a:xfrm xmlns:a="http://schemas.openxmlformats.org/drawingml/2006/main">
            <a:off x="76200" y="171450"/>
            <a:ext cx="12039600" cy="607695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wrap="square" lIns="57150" tIns="38100" rIns="57150" bIns="38100" anchor="ctr">
            <a:normAutofit fontScale="100000"/>
          </a:bodyPr>
          <a:lstStyle xmlns:a="http://schemas.openxmlformats.org/drawingml/2006/main"/>
          <a:p xmlns:a="http://schemas.openxmlformats.org/drawingml/2006/main">
            <a:pPr algn="ctr">
              <a:spcAft>
                <a:spcPts val="10"/>
              </a:spcAft>
              <a:buNone/>
            </a:pPr>
            <a:r>
              <a:rPr sz="4200" b="1">
                <a:solidFill>
                  <a:srgbClr val="FFFFFF"/>
                </a:solidFill>
                <a:latin typeface="Microsoft JhengHei"/>
                <a:ea typeface="Microsoft JhengHei"/>
                <a:cs typeface="Microsoft JhengHei"/>
              </a:rPr>
              <a:t>大衛早晨起來，將羊交託一個看守的人，照着他父親所吩咐的話，帶着食物去了。到了輜重營，軍兵剛出到戰場，吶喊要戰。</a:t>
            </a:r>
          </a:p>
          <a:p xmlns:a="http://schemas.openxmlformats.org/drawingml/2006/main">
            <a:pPr algn="ctr">
              <a:buNone/>
            </a:pPr>
            <a:r>
              <a:rPr sz="2100">
                <a:solidFill>
                  <a:srgbClr val="FFFFFF"/>
                </a:solidFill>
                <a:latin typeface="Georgia"/>
                <a:ea typeface="Georgia"/>
                <a:cs typeface="Georgia"/>
              </a:rPr>
              <a:t>And David rose up early in the morning, and left the sheep with a keeper, and took, and went, as Jesse had commanded him; and he came to the trench, as the host was going forth to the fight, and shouted for the battle.</a:t>
            </a:r>
          </a:p>
        </p:txBody>
      </p:sp>
    </p:spTree>
    <p:extLst>
      <p:ext uri="{BB962C8B-B14F-4D97-AF65-F5344CB8AC3E}">
        <p14:creationId xmlns:p14="http://schemas.microsoft.com/office/powerpoint/2010/main" val="179098557"/>
      </p:ext>
    </p:extLst>
  </p:cSld>
</p:sld>
</file>

<file path=ppt/slides/slide22.xml><?xml version="1.0" encoding="utf-8"?>
<p:sld xmlns:p="http://schemas.openxmlformats.org/presentationml/2006/main">
  <p:cSld>
    <p:bg>
      <p:bgPr>
        <a:solidFill xmlns:a="http://schemas.openxmlformats.org/drawingml/2006/main">
          <a:srgbClr val="000000"/>
        </a:solidFill>
      </p:bgPr>
    </p:bg>
    <p:spTree>
      <p:nvGrpSpPr>
        <p:cNvPr id="1" name=""/>
        <p:cNvGrpSpPr/>
        <p:nvPr/>
      </p:nvGrpSpPr>
      <p:grpSpPr>
        <a:xfrm xmlns:a="http://schemas.openxmlformats.org/drawingml/2006/main"/>
      </p:grpSpPr>
      <p:sp>
        <p:nvSpPr>
          <p:cNvPr id="15" name="PlaceHolder 1">
            <a:extLst xmlns:a="http://schemas.openxmlformats.org/drawingml/2006/main">
              <a:ext uri="{FF2B5EF4-FFF2-40B4-BE49-F238E27FC236}">
                <a16:creationId xmlns:a16="http://schemas.microsoft.com/office/drawing/2014/main" id="{441D2C7F-D666-4C24-BAB7-2C24776FEA00}"/>
              </a:ext>
            </a:extLst>
          </p:cNvPr>
          <p:cNvSpPr>
            <a:spLocks xmlns:a="http://schemas.openxmlformats.org/drawingml/2006/main" noGrp="1"/>
          </p:cNvSpPr>
          <p:nvPr>
            <p:ph type="title" idx="0"/>
          </p:nvPr>
        </p:nvSpPr>
        <p:spPr>
          <a:xfrm xmlns:a="http://schemas.openxmlformats.org/drawingml/2006/main">
            <a:off x="6667500" y="6457950"/>
            <a:ext cx="5410200" cy="22860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wrap="none" lIns="0" tIns="0" rIns="0" bIns="0" anchor="ctr">
            <a:normAutofit fontScale="100000"/>
          </a:bodyPr>
          <a:lstStyle xmlns:a="http://schemas.openxmlformats.org/drawingml/2006/main"/>
          <a:p xmlns:a="http://schemas.openxmlformats.org/drawingml/2006/main">
            <a:pPr algn="r">
              <a:buNone/>
            </a:pPr>
            <a:r>
              <a:rPr sz="1000">
                <a:solidFill>
                  <a:srgbClr val="FFFFFF"/>
                </a:solidFill>
                <a:latin typeface="Microsoft JhengHei"/>
                <a:ea typeface="Microsoft JhengHei"/>
                <a:cs typeface="Microsoft JhengHei"/>
              </a:rPr>
              <a:t>撒母耳記上 17:21  |  1 Samuel 17:21 (KJV)</a:t>
            </a:r>
          </a:p>
        </p:txBody>
      </p:sp>
      <p:sp>
        <p:nvSpPr>
          <p:cNvPr id="16" name="PlaceHolder 2">
            <a:extLst xmlns:a="http://schemas.openxmlformats.org/drawingml/2006/main">
              <a:ext uri="{FF2B5EF4-FFF2-40B4-BE49-F238E27FC236}">
                <a16:creationId xmlns:a16="http://schemas.microsoft.com/office/drawing/2014/main" id="{D38A1CCF-705F-4B50-9BE5-7CF0524E3D07}"/>
              </a:ext>
            </a:extLst>
          </p:cNvPr>
          <p:cNvSpPr>
            <a:spLocks xmlns:a="http://schemas.openxmlformats.org/drawingml/2006/main" noGrp="1"/>
          </p:cNvSpPr>
          <p:nvPr>
            <p:ph idx="0"/>
          </p:nvPr>
        </p:nvSpPr>
        <p:spPr>
          <a:xfrm xmlns:a="http://schemas.openxmlformats.org/drawingml/2006/main">
            <a:off x="76200" y="171450"/>
            <a:ext cx="12039600" cy="607695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wrap="square" lIns="57150" tIns="38100" rIns="57150" bIns="38100" anchor="ctr">
            <a:normAutofit fontScale="100000"/>
          </a:bodyPr>
          <a:lstStyle xmlns:a="http://schemas.openxmlformats.org/drawingml/2006/main"/>
          <a:p xmlns:a="http://schemas.openxmlformats.org/drawingml/2006/main">
            <a:pPr algn="ctr">
              <a:spcAft>
                <a:spcPts val="10"/>
              </a:spcAft>
              <a:buNone/>
            </a:pPr>
            <a:r>
              <a:rPr sz="5000" b="1">
                <a:solidFill>
                  <a:srgbClr val="FFFFFF"/>
                </a:solidFill>
                <a:latin typeface="Microsoft JhengHei"/>
                <a:ea typeface="Microsoft JhengHei"/>
                <a:cs typeface="Microsoft JhengHei"/>
              </a:rPr>
              <a:t>以色列人和非利士人都擺列隊伍，彼此相對。</a:t>
            </a:r>
          </a:p>
          <a:p xmlns:a="http://schemas.openxmlformats.org/drawingml/2006/main">
            <a:pPr algn="ctr">
              <a:buNone/>
            </a:pPr>
            <a:r>
              <a:rPr sz="2800">
                <a:solidFill>
                  <a:srgbClr val="FFFFFF"/>
                </a:solidFill>
                <a:latin typeface="Georgia"/>
                <a:ea typeface="Georgia"/>
                <a:cs typeface="Georgia"/>
              </a:rPr>
              <a:t>For Israel and the Philistines had put the battle in array, army against army.</a:t>
            </a:r>
          </a:p>
        </p:txBody>
      </p:sp>
    </p:spTree>
    <p:extLst>
      <p:ext uri="{BB962C8B-B14F-4D97-AF65-F5344CB8AC3E}">
        <p14:creationId xmlns:p14="http://schemas.microsoft.com/office/powerpoint/2010/main" val="179098557"/>
      </p:ext>
    </p:extLst>
  </p:cSld>
</p:sld>
</file>

<file path=ppt/slides/slide23.xml><?xml version="1.0" encoding="utf-8"?>
<p:sld xmlns:p="http://schemas.openxmlformats.org/presentationml/2006/main">
  <p:cSld>
    <p:bg>
      <p:bgPr>
        <a:solidFill xmlns:a="http://schemas.openxmlformats.org/drawingml/2006/main">
          <a:srgbClr val="000000"/>
        </a:solidFill>
      </p:bgPr>
    </p:bg>
    <p:spTree>
      <p:nvGrpSpPr>
        <p:cNvPr id="1" name=""/>
        <p:cNvGrpSpPr/>
        <p:nvPr/>
      </p:nvGrpSpPr>
      <p:grpSpPr>
        <a:xfrm xmlns:a="http://schemas.openxmlformats.org/drawingml/2006/main"/>
      </p:grpSpPr>
      <p:sp>
        <p:nvSpPr>
          <p:cNvPr id="15" name="PlaceHolder 1">
            <a:extLst xmlns:a="http://schemas.openxmlformats.org/drawingml/2006/main">
              <a:ext uri="{FF2B5EF4-FFF2-40B4-BE49-F238E27FC236}">
                <a16:creationId xmlns:a16="http://schemas.microsoft.com/office/drawing/2014/main" id="{441D2C7F-D666-4C24-BAB7-2C24776FEA00}"/>
              </a:ext>
            </a:extLst>
          </p:cNvPr>
          <p:cNvSpPr>
            <a:spLocks xmlns:a="http://schemas.openxmlformats.org/drawingml/2006/main" noGrp="1"/>
          </p:cNvSpPr>
          <p:nvPr>
            <p:ph type="title" idx="0"/>
          </p:nvPr>
        </p:nvSpPr>
        <p:spPr>
          <a:xfrm xmlns:a="http://schemas.openxmlformats.org/drawingml/2006/main">
            <a:off x="6667500" y="6457950"/>
            <a:ext cx="5410200" cy="22860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wrap="none" lIns="0" tIns="0" rIns="0" bIns="0" anchor="ctr">
            <a:normAutofit fontScale="100000"/>
          </a:bodyPr>
          <a:lstStyle xmlns:a="http://schemas.openxmlformats.org/drawingml/2006/main"/>
          <a:p xmlns:a="http://schemas.openxmlformats.org/drawingml/2006/main">
            <a:pPr algn="r">
              <a:buNone/>
            </a:pPr>
            <a:r>
              <a:rPr sz="1000">
                <a:solidFill>
                  <a:srgbClr val="FFFFFF"/>
                </a:solidFill>
                <a:latin typeface="Microsoft JhengHei"/>
                <a:ea typeface="Microsoft JhengHei"/>
                <a:cs typeface="Microsoft JhengHei"/>
              </a:rPr>
              <a:t>撒母耳記上 17:22  |  1 Samuel 17:22 (KJV)</a:t>
            </a:r>
          </a:p>
        </p:txBody>
      </p:sp>
      <p:sp>
        <p:nvSpPr>
          <p:cNvPr id="16" name="PlaceHolder 2">
            <a:extLst xmlns:a="http://schemas.openxmlformats.org/drawingml/2006/main">
              <a:ext uri="{FF2B5EF4-FFF2-40B4-BE49-F238E27FC236}">
                <a16:creationId xmlns:a16="http://schemas.microsoft.com/office/drawing/2014/main" id="{D38A1CCF-705F-4B50-9BE5-7CF0524E3D07}"/>
              </a:ext>
            </a:extLst>
          </p:cNvPr>
          <p:cNvSpPr>
            <a:spLocks xmlns:a="http://schemas.openxmlformats.org/drawingml/2006/main" noGrp="1"/>
          </p:cNvSpPr>
          <p:nvPr>
            <p:ph idx="0"/>
          </p:nvPr>
        </p:nvSpPr>
        <p:spPr>
          <a:xfrm xmlns:a="http://schemas.openxmlformats.org/drawingml/2006/main">
            <a:off x="76200" y="171450"/>
            <a:ext cx="12039600" cy="607695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wrap="square" lIns="57150" tIns="38100" rIns="57150" bIns="38100" anchor="ctr">
            <a:normAutofit fontScale="100000"/>
          </a:bodyPr>
          <a:lstStyle xmlns:a="http://schemas.openxmlformats.org/drawingml/2006/main"/>
          <a:p xmlns:a="http://schemas.openxmlformats.org/drawingml/2006/main">
            <a:pPr algn="ctr">
              <a:spcAft>
                <a:spcPts val="10"/>
              </a:spcAft>
              <a:buNone/>
            </a:pPr>
            <a:r>
              <a:rPr sz="5000" b="1">
                <a:solidFill>
                  <a:srgbClr val="FFFFFF"/>
                </a:solidFill>
                <a:latin typeface="Microsoft JhengHei"/>
                <a:ea typeface="Microsoft JhengHei"/>
                <a:cs typeface="Microsoft JhengHei"/>
              </a:rPr>
              <a:t>大衛把他帶來的食物留在看守物件人的手下，跑到戰場，問他哥哥們安。</a:t>
            </a:r>
          </a:p>
          <a:p xmlns:a="http://schemas.openxmlformats.org/drawingml/2006/main">
            <a:pPr algn="ctr">
              <a:buNone/>
            </a:pPr>
            <a:r>
              <a:rPr sz="2400">
                <a:solidFill>
                  <a:srgbClr val="FFFFFF"/>
                </a:solidFill>
                <a:latin typeface="Georgia"/>
                <a:ea typeface="Georgia"/>
                <a:cs typeface="Georgia"/>
              </a:rPr>
              <a:t>And David left his carriage in the hand of the keeper of the carriage, and ran into the army, and came and saluted his brethren.</a:t>
            </a:r>
          </a:p>
        </p:txBody>
      </p:sp>
    </p:spTree>
    <p:extLst>
      <p:ext uri="{BB962C8B-B14F-4D97-AF65-F5344CB8AC3E}">
        <p14:creationId xmlns:p14="http://schemas.microsoft.com/office/powerpoint/2010/main" val="179098557"/>
      </p:ext>
    </p:extLst>
  </p:cSld>
</p:sld>
</file>

<file path=ppt/slides/slide24.xml><?xml version="1.0" encoding="utf-8"?>
<p:sld xmlns:p="http://schemas.openxmlformats.org/presentationml/2006/main">
  <p:cSld>
    <p:bg>
      <p:bgPr>
        <a:solidFill xmlns:a="http://schemas.openxmlformats.org/drawingml/2006/main">
          <a:srgbClr val="000000"/>
        </a:solidFill>
      </p:bgPr>
    </p:bg>
    <p:spTree>
      <p:nvGrpSpPr>
        <p:cNvPr id="1" name=""/>
        <p:cNvGrpSpPr/>
        <p:nvPr/>
      </p:nvGrpSpPr>
      <p:grpSpPr>
        <a:xfrm xmlns:a="http://schemas.openxmlformats.org/drawingml/2006/main"/>
      </p:grpSpPr>
      <p:sp>
        <p:nvSpPr>
          <p:cNvPr id="15" name="PlaceHolder 1">
            <a:extLst xmlns:a="http://schemas.openxmlformats.org/drawingml/2006/main">
              <a:ext uri="{FF2B5EF4-FFF2-40B4-BE49-F238E27FC236}">
                <a16:creationId xmlns:a16="http://schemas.microsoft.com/office/drawing/2014/main" id="{441D2C7F-D666-4C24-BAB7-2C24776FEA00}"/>
              </a:ext>
            </a:extLst>
          </p:cNvPr>
          <p:cNvSpPr>
            <a:spLocks xmlns:a="http://schemas.openxmlformats.org/drawingml/2006/main" noGrp="1"/>
          </p:cNvSpPr>
          <p:nvPr>
            <p:ph type="title" idx="0"/>
          </p:nvPr>
        </p:nvSpPr>
        <p:spPr>
          <a:xfrm xmlns:a="http://schemas.openxmlformats.org/drawingml/2006/main">
            <a:off x="6667500" y="6457950"/>
            <a:ext cx="5410200" cy="22860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wrap="none" lIns="0" tIns="0" rIns="0" bIns="0" anchor="ctr">
            <a:normAutofit fontScale="100000"/>
          </a:bodyPr>
          <a:lstStyle xmlns:a="http://schemas.openxmlformats.org/drawingml/2006/main"/>
          <a:p xmlns:a="http://schemas.openxmlformats.org/drawingml/2006/main">
            <a:pPr algn="r">
              <a:buNone/>
            </a:pPr>
            <a:r>
              <a:rPr sz="1000">
                <a:solidFill>
                  <a:srgbClr val="FFFFFF"/>
                </a:solidFill>
                <a:latin typeface="Microsoft JhengHei"/>
                <a:ea typeface="Microsoft JhengHei"/>
                <a:cs typeface="Microsoft JhengHei"/>
              </a:rPr>
              <a:t>撒母耳記上 17:23  |  1 Samuel 17:23 (KJV)</a:t>
            </a:r>
          </a:p>
        </p:txBody>
      </p:sp>
      <p:sp>
        <p:nvSpPr>
          <p:cNvPr id="16" name="PlaceHolder 2">
            <a:extLst xmlns:a="http://schemas.openxmlformats.org/drawingml/2006/main">
              <a:ext uri="{FF2B5EF4-FFF2-40B4-BE49-F238E27FC236}">
                <a16:creationId xmlns:a16="http://schemas.microsoft.com/office/drawing/2014/main" id="{D38A1CCF-705F-4B50-9BE5-7CF0524E3D07}"/>
              </a:ext>
            </a:extLst>
          </p:cNvPr>
          <p:cNvSpPr>
            <a:spLocks xmlns:a="http://schemas.openxmlformats.org/drawingml/2006/main" noGrp="1"/>
          </p:cNvSpPr>
          <p:nvPr>
            <p:ph idx="0"/>
          </p:nvPr>
        </p:nvSpPr>
        <p:spPr>
          <a:xfrm xmlns:a="http://schemas.openxmlformats.org/drawingml/2006/main">
            <a:off x="76200" y="171450"/>
            <a:ext cx="12039600" cy="607695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wrap="square" lIns="57150" tIns="38100" rIns="57150" bIns="38100" anchor="ctr">
            <a:normAutofit fontScale="100000"/>
          </a:bodyPr>
          <a:lstStyle xmlns:a="http://schemas.openxmlformats.org/drawingml/2006/main"/>
          <a:p xmlns:a="http://schemas.openxmlformats.org/drawingml/2006/main">
            <a:pPr algn="ctr">
              <a:spcAft>
                <a:spcPts val="10"/>
              </a:spcAft>
              <a:buNone/>
            </a:pPr>
            <a:r>
              <a:rPr sz="4600" b="1">
                <a:solidFill>
                  <a:srgbClr val="FFFFFF"/>
                </a:solidFill>
                <a:latin typeface="Microsoft JhengHei"/>
                <a:ea typeface="Microsoft JhengHei"/>
                <a:cs typeface="Microsoft JhengHei"/>
              </a:rPr>
              <a:t>與他們說話的時候，那討戰的，就是屬迦特的非利士人歌利亞，從非利士隊中出來，說從前所說的話；大衛都聽見了。</a:t>
            </a:r>
          </a:p>
          <a:p xmlns:a="http://schemas.openxmlformats.org/drawingml/2006/main">
            <a:pPr algn="ctr">
              <a:buNone/>
            </a:pPr>
            <a:r>
              <a:rPr sz="2100">
                <a:solidFill>
                  <a:srgbClr val="FFFFFF"/>
                </a:solidFill>
                <a:latin typeface="Georgia"/>
                <a:ea typeface="Georgia"/>
                <a:cs typeface="Georgia"/>
              </a:rPr>
              <a:t>And as he talked with them, behold, there came up the champion, the Philistine of Gath, Goliath by name, out of the armies of the Philistines, and spake according to the same words: and David heard them.</a:t>
            </a:r>
          </a:p>
        </p:txBody>
      </p:sp>
    </p:spTree>
    <p:extLst>
      <p:ext uri="{BB962C8B-B14F-4D97-AF65-F5344CB8AC3E}">
        <p14:creationId xmlns:p14="http://schemas.microsoft.com/office/powerpoint/2010/main" val="179098557"/>
      </p:ext>
    </p:extLst>
  </p:cSld>
</p:sld>
</file>

<file path=ppt/slides/slide25.xml><?xml version="1.0" encoding="utf-8"?>
<p:sld xmlns:p="http://schemas.openxmlformats.org/presentationml/2006/main">
  <p:cSld>
    <p:bg>
      <p:bgPr>
        <a:solidFill xmlns:a="http://schemas.openxmlformats.org/drawingml/2006/main">
          <a:srgbClr val="000000"/>
        </a:solidFill>
      </p:bgPr>
    </p:bg>
    <p:spTree>
      <p:nvGrpSpPr>
        <p:cNvPr id="1" name=""/>
        <p:cNvGrpSpPr/>
        <p:nvPr/>
      </p:nvGrpSpPr>
      <p:grpSpPr>
        <a:xfrm xmlns:a="http://schemas.openxmlformats.org/drawingml/2006/main"/>
      </p:grpSpPr>
      <p:sp>
        <p:nvSpPr>
          <p:cNvPr id="15" name="PlaceHolder 1">
            <a:extLst xmlns:a="http://schemas.openxmlformats.org/drawingml/2006/main">
              <a:ext uri="{FF2B5EF4-FFF2-40B4-BE49-F238E27FC236}">
                <a16:creationId xmlns:a16="http://schemas.microsoft.com/office/drawing/2014/main" id="{441D2C7F-D666-4C24-BAB7-2C24776FEA00}"/>
              </a:ext>
            </a:extLst>
          </p:cNvPr>
          <p:cNvSpPr>
            <a:spLocks xmlns:a="http://schemas.openxmlformats.org/drawingml/2006/main" noGrp="1"/>
          </p:cNvSpPr>
          <p:nvPr>
            <p:ph type="title" idx="0"/>
          </p:nvPr>
        </p:nvSpPr>
        <p:spPr>
          <a:xfrm xmlns:a="http://schemas.openxmlformats.org/drawingml/2006/main">
            <a:off x="6667500" y="6457950"/>
            <a:ext cx="5410200" cy="22860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wrap="none" lIns="0" tIns="0" rIns="0" bIns="0" anchor="ctr">
            <a:normAutofit fontScale="100000"/>
          </a:bodyPr>
          <a:lstStyle xmlns:a="http://schemas.openxmlformats.org/drawingml/2006/main"/>
          <a:p xmlns:a="http://schemas.openxmlformats.org/drawingml/2006/main">
            <a:pPr algn="r">
              <a:buNone/>
            </a:pPr>
            <a:r>
              <a:rPr sz="1000">
                <a:solidFill>
                  <a:srgbClr val="FFFFFF"/>
                </a:solidFill>
                <a:latin typeface="Microsoft JhengHei"/>
                <a:ea typeface="Microsoft JhengHei"/>
                <a:cs typeface="Microsoft JhengHei"/>
              </a:rPr>
              <a:t>撒母耳記上 17:24  |  1 Samuel 17:24 (KJV)</a:t>
            </a:r>
          </a:p>
        </p:txBody>
      </p:sp>
      <p:sp>
        <p:nvSpPr>
          <p:cNvPr id="16" name="PlaceHolder 2">
            <a:extLst xmlns:a="http://schemas.openxmlformats.org/drawingml/2006/main">
              <a:ext uri="{FF2B5EF4-FFF2-40B4-BE49-F238E27FC236}">
                <a16:creationId xmlns:a16="http://schemas.microsoft.com/office/drawing/2014/main" id="{D38A1CCF-705F-4B50-9BE5-7CF0524E3D07}"/>
              </a:ext>
            </a:extLst>
          </p:cNvPr>
          <p:cNvSpPr>
            <a:spLocks xmlns:a="http://schemas.openxmlformats.org/drawingml/2006/main" noGrp="1"/>
          </p:cNvSpPr>
          <p:nvPr>
            <p:ph idx="0"/>
          </p:nvPr>
        </p:nvSpPr>
        <p:spPr>
          <a:xfrm xmlns:a="http://schemas.openxmlformats.org/drawingml/2006/main">
            <a:off x="76200" y="171450"/>
            <a:ext cx="12039600" cy="607695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wrap="square" lIns="57150" tIns="38100" rIns="57150" bIns="38100" anchor="ctr">
            <a:normAutofit fontScale="100000"/>
          </a:bodyPr>
          <a:lstStyle xmlns:a="http://schemas.openxmlformats.org/drawingml/2006/main"/>
          <a:p xmlns:a="http://schemas.openxmlformats.org/drawingml/2006/main">
            <a:pPr algn="ctr">
              <a:spcAft>
                <a:spcPts val="10"/>
              </a:spcAft>
              <a:buNone/>
            </a:pPr>
            <a:r>
              <a:rPr sz="5000" b="1">
                <a:solidFill>
                  <a:srgbClr val="FFFFFF"/>
                </a:solidFill>
                <a:latin typeface="Microsoft JhengHei"/>
                <a:ea typeface="Microsoft JhengHei"/>
                <a:cs typeface="Microsoft JhengHei"/>
              </a:rPr>
              <a:t>以色列眾人看見那人，就逃跑，極其害怕。</a:t>
            </a:r>
          </a:p>
          <a:p xmlns:a="http://schemas.openxmlformats.org/drawingml/2006/main">
            <a:pPr algn="ctr">
              <a:buNone/>
            </a:pPr>
            <a:r>
              <a:rPr sz="2400">
                <a:solidFill>
                  <a:srgbClr val="FFFFFF"/>
                </a:solidFill>
                <a:latin typeface="Georgia"/>
                <a:ea typeface="Georgia"/>
                <a:cs typeface="Georgia"/>
              </a:rPr>
              <a:t>And all the men of Israel, when they saw the man, fled from him, and were sore afraid.</a:t>
            </a:r>
          </a:p>
        </p:txBody>
      </p:sp>
    </p:spTree>
    <p:extLst>
      <p:ext uri="{BB962C8B-B14F-4D97-AF65-F5344CB8AC3E}">
        <p14:creationId xmlns:p14="http://schemas.microsoft.com/office/powerpoint/2010/main" val="179098557"/>
      </p:ext>
    </p:extLst>
  </p:cSld>
</p:sld>
</file>

<file path=ppt/slides/slide26.xml><?xml version="1.0" encoding="utf-8"?>
<p:sld xmlns:p="http://schemas.openxmlformats.org/presentationml/2006/main">
  <p:cSld>
    <p:bg>
      <p:bgPr>
        <a:solidFill xmlns:a="http://schemas.openxmlformats.org/drawingml/2006/main">
          <a:srgbClr val="000000"/>
        </a:solidFill>
      </p:bgPr>
    </p:bg>
    <p:spTree>
      <p:nvGrpSpPr>
        <p:cNvPr id="1" name=""/>
        <p:cNvGrpSpPr/>
        <p:nvPr/>
      </p:nvGrpSpPr>
      <p:grpSpPr>
        <a:xfrm xmlns:a="http://schemas.openxmlformats.org/drawingml/2006/main"/>
      </p:grpSpPr>
      <p:sp>
        <p:nvSpPr>
          <p:cNvPr id="15" name="PlaceHolder 1">
            <a:extLst xmlns:a="http://schemas.openxmlformats.org/drawingml/2006/main">
              <a:ext uri="{FF2B5EF4-FFF2-40B4-BE49-F238E27FC236}">
                <a16:creationId xmlns:a16="http://schemas.microsoft.com/office/drawing/2014/main" id="{441D2C7F-D666-4C24-BAB7-2C24776FEA00}"/>
              </a:ext>
            </a:extLst>
          </p:cNvPr>
          <p:cNvSpPr>
            <a:spLocks xmlns:a="http://schemas.openxmlformats.org/drawingml/2006/main" noGrp="1"/>
          </p:cNvSpPr>
          <p:nvPr>
            <p:ph type="title" idx="0"/>
          </p:nvPr>
        </p:nvSpPr>
        <p:spPr>
          <a:xfrm xmlns:a="http://schemas.openxmlformats.org/drawingml/2006/main">
            <a:off x="6667500" y="6457950"/>
            <a:ext cx="5410200" cy="22860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wrap="none" lIns="0" tIns="0" rIns="0" bIns="0" anchor="ctr">
            <a:normAutofit fontScale="100000"/>
          </a:bodyPr>
          <a:lstStyle xmlns:a="http://schemas.openxmlformats.org/drawingml/2006/main"/>
          <a:p xmlns:a="http://schemas.openxmlformats.org/drawingml/2006/main">
            <a:pPr algn="r">
              <a:buNone/>
            </a:pPr>
            <a:r>
              <a:rPr sz="1000">
                <a:solidFill>
                  <a:srgbClr val="FFFFFF"/>
                </a:solidFill>
                <a:latin typeface="Microsoft JhengHei"/>
                <a:ea typeface="Microsoft JhengHei"/>
                <a:cs typeface="Microsoft JhengHei"/>
              </a:rPr>
              <a:t>撒母耳記上 17:25  |  1 Samuel 17:25 (KJV)</a:t>
            </a:r>
          </a:p>
        </p:txBody>
      </p:sp>
      <p:sp>
        <p:nvSpPr>
          <p:cNvPr id="16" name="PlaceHolder 2">
            <a:extLst xmlns:a="http://schemas.openxmlformats.org/drawingml/2006/main">
              <a:ext uri="{FF2B5EF4-FFF2-40B4-BE49-F238E27FC236}">
                <a16:creationId xmlns:a16="http://schemas.microsoft.com/office/drawing/2014/main" id="{D38A1CCF-705F-4B50-9BE5-7CF0524E3D07}"/>
              </a:ext>
            </a:extLst>
          </p:cNvPr>
          <p:cNvSpPr>
            <a:spLocks xmlns:a="http://schemas.openxmlformats.org/drawingml/2006/main" noGrp="1"/>
          </p:cNvSpPr>
          <p:nvPr>
            <p:ph idx="0"/>
          </p:nvPr>
        </p:nvSpPr>
        <p:spPr>
          <a:xfrm xmlns:a="http://schemas.openxmlformats.org/drawingml/2006/main">
            <a:off x="76200" y="171450"/>
            <a:ext cx="12039600" cy="607695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wrap="square" lIns="57150" tIns="38100" rIns="57150" bIns="38100" anchor="ctr">
            <a:normAutofit fontScale="100000"/>
          </a:bodyPr>
          <a:lstStyle xmlns:a="http://schemas.openxmlformats.org/drawingml/2006/main"/>
          <a:p xmlns:a="http://schemas.openxmlformats.org/drawingml/2006/main">
            <a:pPr algn="ctr">
              <a:spcAft>
                <a:spcPts val="10"/>
              </a:spcAft>
              <a:buNone/>
            </a:pPr>
            <a:r>
              <a:rPr sz="4200" b="1">
                <a:solidFill>
                  <a:srgbClr val="FFFFFF"/>
                </a:solidFill>
                <a:latin typeface="Microsoft JhengHei"/>
                <a:ea typeface="Microsoft JhengHei"/>
                <a:cs typeface="Microsoft JhengHei"/>
              </a:rPr>
              <a:t>以色列人彼此說：「這上來的人你看見了嗎？他上來是要向以色列人罵陣。若有能殺他的，王必賞賜他大財，將自己的女兒給他為妻，並在以色列人中免他父家納糧當差。」</a:t>
            </a:r>
          </a:p>
          <a:p xmlns:a="http://schemas.openxmlformats.org/drawingml/2006/main">
            <a:pPr algn="ctr">
              <a:buNone/>
            </a:pPr>
            <a:r>
              <a:rPr sz="1800">
                <a:solidFill>
                  <a:srgbClr val="FFFFFF"/>
                </a:solidFill>
                <a:latin typeface="Georgia"/>
                <a:ea typeface="Georgia"/>
                <a:cs typeface="Georgia"/>
              </a:rPr>
              <a:t>And the men of Israel said, Have ye seen this man that is come up? surely to defy Israel is he come up: and it shall be, that the man who killeth him, the king will enrich him with great riches, and will give him his daughter, and make his father’s house free in Israel.</a:t>
            </a:r>
          </a:p>
        </p:txBody>
      </p:sp>
    </p:spTree>
    <p:extLst>
      <p:ext uri="{BB962C8B-B14F-4D97-AF65-F5344CB8AC3E}">
        <p14:creationId xmlns:p14="http://schemas.microsoft.com/office/powerpoint/2010/main" val="179098557"/>
      </p:ext>
    </p:extLst>
  </p:cSld>
</p:sld>
</file>

<file path=ppt/slides/slide27.xml><?xml version="1.0" encoding="utf-8"?>
<p:sld xmlns:p="http://schemas.openxmlformats.org/presentationml/2006/main">
  <p:cSld>
    <p:bg>
      <p:bgPr>
        <a:solidFill xmlns:a="http://schemas.openxmlformats.org/drawingml/2006/main">
          <a:srgbClr val="000000"/>
        </a:solidFill>
      </p:bgPr>
    </p:bg>
    <p:spTree>
      <p:nvGrpSpPr>
        <p:cNvPr id="1" name=""/>
        <p:cNvGrpSpPr/>
        <p:nvPr/>
      </p:nvGrpSpPr>
      <p:grpSpPr>
        <a:xfrm xmlns:a="http://schemas.openxmlformats.org/drawingml/2006/main"/>
      </p:grpSpPr>
      <p:sp>
        <p:nvSpPr>
          <p:cNvPr id="15" name="PlaceHolder 1">
            <a:extLst xmlns:a="http://schemas.openxmlformats.org/drawingml/2006/main">
              <a:ext uri="{FF2B5EF4-FFF2-40B4-BE49-F238E27FC236}">
                <a16:creationId xmlns:a16="http://schemas.microsoft.com/office/drawing/2014/main" id="{441D2C7F-D666-4C24-BAB7-2C24776FEA00}"/>
              </a:ext>
            </a:extLst>
          </p:cNvPr>
          <p:cNvSpPr>
            <a:spLocks xmlns:a="http://schemas.openxmlformats.org/drawingml/2006/main" noGrp="1"/>
          </p:cNvSpPr>
          <p:nvPr>
            <p:ph type="title" idx="0"/>
          </p:nvPr>
        </p:nvSpPr>
        <p:spPr>
          <a:xfrm xmlns:a="http://schemas.openxmlformats.org/drawingml/2006/main">
            <a:off x="6667500" y="6457950"/>
            <a:ext cx="5410200" cy="22860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wrap="none" lIns="0" tIns="0" rIns="0" bIns="0" anchor="ctr">
            <a:normAutofit fontScale="100000"/>
          </a:bodyPr>
          <a:lstStyle xmlns:a="http://schemas.openxmlformats.org/drawingml/2006/main"/>
          <a:p xmlns:a="http://schemas.openxmlformats.org/drawingml/2006/main">
            <a:pPr algn="r">
              <a:buNone/>
            </a:pPr>
            <a:r>
              <a:rPr sz="1000">
                <a:solidFill>
                  <a:srgbClr val="FFFFFF"/>
                </a:solidFill>
                <a:latin typeface="Microsoft JhengHei"/>
                <a:ea typeface="Microsoft JhengHei"/>
                <a:cs typeface="Microsoft JhengHei"/>
              </a:rPr>
              <a:t>撒母耳記上 17:26  |  1 Samuel 17:26 (KJV)</a:t>
            </a:r>
          </a:p>
        </p:txBody>
      </p:sp>
      <p:sp>
        <p:nvSpPr>
          <p:cNvPr id="16" name="PlaceHolder 2">
            <a:extLst xmlns:a="http://schemas.openxmlformats.org/drawingml/2006/main">
              <a:ext uri="{FF2B5EF4-FFF2-40B4-BE49-F238E27FC236}">
                <a16:creationId xmlns:a16="http://schemas.microsoft.com/office/drawing/2014/main" id="{D38A1CCF-705F-4B50-9BE5-7CF0524E3D07}"/>
              </a:ext>
            </a:extLst>
          </p:cNvPr>
          <p:cNvSpPr>
            <a:spLocks xmlns:a="http://schemas.openxmlformats.org/drawingml/2006/main" noGrp="1"/>
          </p:cNvSpPr>
          <p:nvPr>
            <p:ph idx="0"/>
          </p:nvPr>
        </p:nvSpPr>
        <p:spPr>
          <a:xfrm xmlns:a="http://schemas.openxmlformats.org/drawingml/2006/main">
            <a:off x="76200" y="171450"/>
            <a:ext cx="12039600" cy="607695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wrap="square" lIns="57150" tIns="38100" rIns="57150" bIns="38100" anchor="ctr">
            <a:normAutofit fontScale="100000"/>
          </a:bodyPr>
          <a:lstStyle xmlns:a="http://schemas.openxmlformats.org/drawingml/2006/main"/>
          <a:p xmlns:a="http://schemas.openxmlformats.org/drawingml/2006/main">
            <a:pPr algn="ctr">
              <a:spcAft>
                <a:spcPts val="10"/>
              </a:spcAft>
              <a:buNone/>
            </a:pPr>
            <a:r>
              <a:rPr sz="4200" b="1">
                <a:solidFill>
                  <a:srgbClr val="FFFFFF"/>
                </a:solidFill>
                <a:latin typeface="Microsoft JhengHei"/>
                <a:ea typeface="Microsoft JhengHei"/>
                <a:cs typeface="Microsoft JhengHei"/>
              </a:rPr>
              <a:t>大衛問站在旁邊的人說：「有人殺這非利士人，除掉以色列人的恥辱，怎樣待他呢？這未受割禮的非利士人是誰呢？竟敢向永生神的軍隊罵陣嗎？」</a:t>
            </a:r>
          </a:p>
          <a:p xmlns:a="http://schemas.openxmlformats.org/drawingml/2006/main">
            <a:pPr algn="ctr">
              <a:buNone/>
            </a:pPr>
            <a:r>
              <a:rPr sz="1800">
                <a:solidFill>
                  <a:srgbClr val="FFFFFF"/>
                </a:solidFill>
                <a:latin typeface="Georgia"/>
                <a:ea typeface="Georgia"/>
                <a:cs typeface="Georgia"/>
              </a:rPr>
              <a:t>And David spake to the men that stood by him, saying, What shall be done to the man that killeth this Philistine, and taketh away the reproach from Israel? for who is this uncircumcised Philistine, that he should defy the armies of the living God?</a:t>
            </a:r>
          </a:p>
        </p:txBody>
      </p:sp>
    </p:spTree>
    <p:extLst>
      <p:ext uri="{BB962C8B-B14F-4D97-AF65-F5344CB8AC3E}">
        <p14:creationId xmlns:p14="http://schemas.microsoft.com/office/powerpoint/2010/main" val="179098557"/>
      </p:ext>
    </p:extLst>
  </p:cSld>
</p:sld>
</file>

<file path=ppt/slides/slide28.xml><?xml version="1.0" encoding="utf-8"?>
<p:sld xmlns:p="http://schemas.openxmlformats.org/presentationml/2006/main">
  <p:cSld>
    <p:bg>
      <p:bgPr>
        <a:solidFill xmlns:a="http://schemas.openxmlformats.org/drawingml/2006/main">
          <a:srgbClr val="000000"/>
        </a:solidFill>
      </p:bgPr>
    </p:bg>
    <p:spTree>
      <p:nvGrpSpPr>
        <p:cNvPr id="1" name=""/>
        <p:cNvGrpSpPr/>
        <p:nvPr/>
      </p:nvGrpSpPr>
      <p:grpSpPr>
        <a:xfrm xmlns:a="http://schemas.openxmlformats.org/drawingml/2006/main"/>
      </p:grpSpPr>
      <p:sp>
        <p:nvSpPr>
          <p:cNvPr id="15" name="PlaceHolder 1">
            <a:extLst xmlns:a="http://schemas.openxmlformats.org/drawingml/2006/main">
              <a:ext uri="{FF2B5EF4-FFF2-40B4-BE49-F238E27FC236}">
                <a16:creationId xmlns:a16="http://schemas.microsoft.com/office/drawing/2014/main" id="{441D2C7F-D666-4C24-BAB7-2C24776FEA00}"/>
              </a:ext>
            </a:extLst>
          </p:cNvPr>
          <p:cNvSpPr>
            <a:spLocks xmlns:a="http://schemas.openxmlformats.org/drawingml/2006/main" noGrp="1"/>
          </p:cNvSpPr>
          <p:nvPr>
            <p:ph type="title" idx="0"/>
          </p:nvPr>
        </p:nvSpPr>
        <p:spPr>
          <a:xfrm xmlns:a="http://schemas.openxmlformats.org/drawingml/2006/main">
            <a:off x="6667500" y="6457950"/>
            <a:ext cx="5410200" cy="22860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wrap="none" lIns="0" tIns="0" rIns="0" bIns="0" anchor="ctr">
            <a:normAutofit fontScale="100000"/>
          </a:bodyPr>
          <a:lstStyle xmlns:a="http://schemas.openxmlformats.org/drawingml/2006/main"/>
          <a:p xmlns:a="http://schemas.openxmlformats.org/drawingml/2006/main">
            <a:pPr algn="r">
              <a:buNone/>
            </a:pPr>
            <a:r>
              <a:rPr sz="1000">
                <a:solidFill>
                  <a:srgbClr val="FFFFFF"/>
                </a:solidFill>
                <a:latin typeface="Microsoft JhengHei"/>
                <a:ea typeface="Microsoft JhengHei"/>
                <a:cs typeface="Microsoft JhengHei"/>
              </a:rPr>
              <a:t>撒母耳記上 17:27  |  1 Samuel 17:27 (KJV)</a:t>
            </a:r>
          </a:p>
        </p:txBody>
      </p:sp>
      <p:sp>
        <p:nvSpPr>
          <p:cNvPr id="16" name="PlaceHolder 2">
            <a:extLst xmlns:a="http://schemas.openxmlformats.org/drawingml/2006/main">
              <a:ext uri="{FF2B5EF4-FFF2-40B4-BE49-F238E27FC236}">
                <a16:creationId xmlns:a16="http://schemas.microsoft.com/office/drawing/2014/main" id="{D38A1CCF-705F-4B50-9BE5-7CF0524E3D07}"/>
              </a:ext>
            </a:extLst>
          </p:cNvPr>
          <p:cNvSpPr>
            <a:spLocks xmlns:a="http://schemas.openxmlformats.org/drawingml/2006/main" noGrp="1"/>
          </p:cNvSpPr>
          <p:nvPr>
            <p:ph idx="0"/>
          </p:nvPr>
        </p:nvSpPr>
        <p:spPr>
          <a:xfrm xmlns:a="http://schemas.openxmlformats.org/drawingml/2006/main">
            <a:off x="76200" y="171450"/>
            <a:ext cx="12039600" cy="607695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wrap="square" lIns="57150" tIns="38100" rIns="57150" bIns="38100" anchor="ctr">
            <a:normAutofit fontScale="100000"/>
          </a:bodyPr>
          <a:lstStyle xmlns:a="http://schemas.openxmlformats.org/drawingml/2006/main"/>
          <a:p xmlns:a="http://schemas.openxmlformats.org/drawingml/2006/main">
            <a:pPr algn="ctr">
              <a:spcAft>
                <a:spcPts val="10"/>
              </a:spcAft>
              <a:buNone/>
            </a:pPr>
            <a:r>
              <a:rPr sz="5000" b="1">
                <a:solidFill>
                  <a:srgbClr val="FFFFFF"/>
                </a:solidFill>
                <a:latin typeface="Microsoft JhengHei"/>
                <a:ea typeface="Microsoft JhengHei"/>
                <a:cs typeface="Microsoft JhengHei"/>
              </a:rPr>
              <a:t>百姓照先前的話回答他說：「有人能殺這非利士人，必如此如此待他。」</a:t>
            </a:r>
          </a:p>
          <a:p xmlns:a="http://schemas.openxmlformats.org/drawingml/2006/main">
            <a:pPr algn="ctr">
              <a:buNone/>
            </a:pPr>
            <a:r>
              <a:rPr sz="2400">
                <a:solidFill>
                  <a:srgbClr val="FFFFFF"/>
                </a:solidFill>
                <a:latin typeface="Georgia"/>
                <a:ea typeface="Georgia"/>
                <a:cs typeface="Georgia"/>
              </a:rPr>
              <a:t>And the people answered him after this manner, saying, So shall it be done to the man that killeth him.</a:t>
            </a:r>
          </a:p>
        </p:txBody>
      </p:sp>
    </p:spTree>
    <p:extLst>
      <p:ext uri="{BB962C8B-B14F-4D97-AF65-F5344CB8AC3E}">
        <p14:creationId xmlns:p14="http://schemas.microsoft.com/office/powerpoint/2010/main" val="179098557"/>
      </p:ext>
    </p:extLst>
  </p:cSld>
</p:sld>
</file>

<file path=ppt/slides/slide29.xml><?xml version="1.0" encoding="utf-8"?>
<p:sld xmlns:p="http://schemas.openxmlformats.org/presentationml/2006/main">
  <p:cSld>
    <p:bg>
      <p:bgPr>
        <a:solidFill xmlns:a="http://schemas.openxmlformats.org/drawingml/2006/main">
          <a:srgbClr val="000000"/>
        </a:solidFill>
      </p:bgPr>
    </p:bg>
    <p:spTree>
      <p:nvGrpSpPr>
        <p:cNvPr id="1" name=""/>
        <p:cNvGrpSpPr/>
        <p:nvPr/>
      </p:nvGrpSpPr>
      <p:grpSpPr>
        <a:xfrm xmlns:a="http://schemas.openxmlformats.org/drawingml/2006/main"/>
      </p:grpSpPr>
      <p:sp>
        <p:nvSpPr>
          <p:cNvPr id="15" name="PlaceHolder 1">
            <a:extLst xmlns:a="http://schemas.openxmlformats.org/drawingml/2006/main">
              <a:ext uri="{FF2B5EF4-FFF2-40B4-BE49-F238E27FC236}">
                <a16:creationId xmlns:a16="http://schemas.microsoft.com/office/drawing/2014/main" id="{441D2C7F-D666-4C24-BAB7-2C24776FEA00}"/>
              </a:ext>
            </a:extLst>
          </p:cNvPr>
          <p:cNvSpPr>
            <a:spLocks xmlns:a="http://schemas.openxmlformats.org/drawingml/2006/main" noGrp="1"/>
          </p:cNvSpPr>
          <p:nvPr>
            <p:ph type="title" idx="0"/>
          </p:nvPr>
        </p:nvSpPr>
        <p:spPr>
          <a:xfrm xmlns:a="http://schemas.openxmlformats.org/drawingml/2006/main">
            <a:off x="6667500" y="6457950"/>
            <a:ext cx="5410200" cy="22860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wrap="none" lIns="0" tIns="0" rIns="0" bIns="0" anchor="ctr">
            <a:normAutofit fontScale="100000"/>
          </a:bodyPr>
          <a:lstStyle xmlns:a="http://schemas.openxmlformats.org/drawingml/2006/main"/>
          <a:p xmlns:a="http://schemas.openxmlformats.org/drawingml/2006/main">
            <a:pPr algn="r">
              <a:buNone/>
            </a:pPr>
            <a:r>
              <a:rPr sz="1000">
                <a:solidFill>
                  <a:srgbClr val="FFFFFF"/>
                </a:solidFill>
                <a:latin typeface="Microsoft JhengHei"/>
                <a:ea typeface="Microsoft JhengHei"/>
                <a:cs typeface="Microsoft JhengHei"/>
              </a:rPr>
              <a:t>撒母耳記上 17:28  |  1 Samuel 17:28 (KJV)</a:t>
            </a:r>
          </a:p>
        </p:txBody>
      </p:sp>
      <p:sp>
        <p:nvSpPr>
          <p:cNvPr id="16" name="PlaceHolder 2">
            <a:extLst xmlns:a="http://schemas.openxmlformats.org/drawingml/2006/main">
              <a:ext uri="{FF2B5EF4-FFF2-40B4-BE49-F238E27FC236}">
                <a16:creationId xmlns:a16="http://schemas.microsoft.com/office/drawing/2014/main" id="{D38A1CCF-705F-4B50-9BE5-7CF0524E3D07}"/>
              </a:ext>
            </a:extLst>
          </p:cNvPr>
          <p:cNvSpPr>
            <a:spLocks xmlns:a="http://schemas.openxmlformats.org/drawingml/2006/main" noGrp="1"/>
          </p:cNvSpPr>
          <p:nvPr>
            <p:ph idx="0"/>
          </p:nvPr>
        </p:nvSpPr>
        <p:spPr>
          <a:xfrm xmlns:a="http://schemas.openxmlformats.org/drawingml/2006/main">
            <a:off x="76200" y="171450"/>
            <a:ext cx="12039600" cy="607695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wrap="square" lIns="57150" tIns="38100" rIns="57150" bIns="38100" anchor="ctr">
            <a:normAutofit fontScale="100000"/>
          </a:bodyPr>
          <a:lstStyle xmlns:a="http://schemas.openxmlformats.org/drawingml/2006/main"/>
          <a:p xmlns:a="http://schemas.openxmlformats.org/drawingml/2006/main">
            <a:pPr algn="ctr">
              <a:spcAft>
                <a:spcPts val="10"/>
              </a:spcAft>
              <a:buNone/>
            </a:pPr>
            <a:r>
              <a:rPr sz="4000" b="1">
                <a:solidFill>
                  <a:srgbClr val="FFFFFF"/>
                </a:solidFill>
                <a:latin typeface="Microsoft JhengHei"/>
                <a:ea typeface="Microsoft JhengHei"/>
                <a:cs typeface="Microsoft JhengHei"/>
              </a:rPr>
              <a:t>大衛的長兄以利押聽見大衛與他們所說的話，就向他發怒，說：「你下來做甚麼呢？在曠野的那幾隻羊，你交託了誰呢？我知道你的驕傲和你心裏的惡意，你下來特為要看爭戰！」</a:t>
            </a:r>
          </a:p>
          <a:p xmlns:a="http://schemas.openxmlformats.org/drawingml/2006/main">
            <a:pPr algn="ctr">
              <a:buNone/>
            </a:pPr>
            <a:r>
              <a:rPr sz="1800">
                <a:solidFill>
                  <a:srgbClr val="FFFFFF"/>
                </a:solidFill>
                <a:latin typeface="Georgia"/>
                <a:ea typeface="Georgia"/>
                <a:cs typeface="Georgia"/>
              </a:rPr>
              <a:t>And Eliab his eldest brother heard when he spake unto the men; and Eliab’s anger was kindled against David, and he said, Why camest thou down hither? and with whom hast thou left those few sheep in the wilderness? I know thy pride, and the naughtiness of thine heart; for thou art come down that thou mightest see the battle.</a:t>
            </a:r>
          </a:p>
        </p:txBody>
      </p:sp>
    </p:spTree>
    <p:extLst>
      <p:ext uri="{BB962C8B-B14F-4D97-AF65-F5344CB8AC3E}">
        <p14:creationId xmlns:p14="http://schemas.microsoft.com/office/powerpoint/2010/main" val="179098557"/>
      </p:ext>
    </p:extLst>
  </p:cSld>
</p:sld>
</file>

<file path=ppt/slides/slide30.xml><?xml version="1.0" encoding="utf-8"?>
<p:sld xmlns:p="http://schemas.openxmlformats.org/presentationml/2006/main">
  <p:cSld>
    <p:bg>
      <p:bgPr>
        <a:solidFill xmlns:a="http://schemas.openxmlformats.org/drawingml/2006/main">
          <a:srgbClr val="000000"/>
        </a:solidFill>
      </p:bgPr>
    </p:bg>
    <p:spTree>
      <p:nvGrpSpPr>
        <p:cNvPr id="1" name=""/>
        <p:cNvGrpSpPr/>
        <p:nvPr/>
      </p:nvGrpSpPr>
      <p:grpSpPr>
        <a:xfrm xmlns:a="http://schemas.openxmlformats.org/drawingml/2006/main"/>
      </p:grpSpPr>
      <p:sp>
        <p:nvSpPr>
          <p:cNvPr id="15" name="PlaceHolder 1">
            <a:extLst xmlns:a="http://schemas.openxmlformats.org/drawingml/2006/main">
              <a:ext uri="{FF2B5EF4-FFF2-40B4-BE49-F238E27FC236}">
                <a16:creationId xmlns:a16="http://schemas.microsoft.com/office/drawing/2014/main" id="{441D2C7F-D666-4C24-BAB7-2C24776FEA00}"/>
              </a:ext>
            </a:extLst>
          </p:cNvPr>
          <p:cNvSpPr>
            <a:spLocks xmlns:a="http://schemas.openxmlformats.org/drawingml/2006/main" noGrp="1"/>
          </p:cNvSpPr>
          <p:nvPr>
            <p:ph type="title" idx="0"/>
          </p:nvPr>
        </p:nvSpPr>
        <p:spPr>
          <a:xfrm xmlns:a="http://schemas.openxmlformats.org/drawingml/2006/main">
            <a:off x="6667500" y="6457950"/>
            <a:ext cx="5410200" cy="22860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wrap="none" lIns="0" tIns="0" rIns="0" bIns="0" anchor="ctr">
            <a:normAutofit fontScale="100000"/>
          </a:bodyPr>
          <a:lstStyle xmlns:a="http://schemas.openxmlformats.org/drawingml/2006/main"/>
          <a:p xmlns:a="http://schemas.openxmlformats.org/drawingml/2006/main">
            <a:pPr algn="r">
              <a:buNone/>
            </a:pPr>
            <a:r>
              <a:rPr sz="1000">
                <a:solidFill>
                  <a:srgbClr val="FFFFFF"/>
                </a:solidFill>
                <a:latin typeface="Microsoft JhengHei"/>
                <a:ea typeface="Microsoft JhengHei"/>
                <a:cs typeface="Microsoft JhengHei"/>
              </a:rPr>
              <a:t>撒母耳記上 17:29  |  1 Samuel 17:29 (KJV)</a:t>
            </a:r>
          </a:p>
        </p:txBody>
      </p:sp>
      <p:sp>
        <p:nvSpPr>
          <p:cNvPr id="16" name="PlaceHolder 2">
            <a:extLst xmlns:a="http://schemas.openxmlformats.org/drawingml/2006/main">
              <a:ext uri="{FF2B5EF4-FFF2-40B4-BE49-F238E27FC236}">
                <a16:creationId xmlns:a16="http://schemas.microsoft.com/office/drawing/2014/main" id="{D38A1CCF-705F-4B50-9BE5-7CF0524E3D07}"/>
              </a:ext>
            </a:extLst>
          </p:cNvPr>
          <p:cNvSpPr>
            <a:spLocks xmlns:a="http://schemas.openxmlformats.org/drawingml/2006/main" noGrp="1"/>
          </p:cNvSpPr>
          <p:nvPr>
            <p:ph idx="0"/>
          </p:nvPr>
        </p:nvSpPr>
        <p:spPr>
          <a:xfrm xmlns:a="http://schemas.openxmlformats.org/drawingml/2006/main">
            <a:off x="76200" y="171450"/>
            <a:ext cx="12039600" cy="607695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wrap="square" lIns="57150" tIns="38100" rIns="57150" bIns="38100" anchor="ctr">
            <a:normAutofit fontScale="100000"/>
          </a:bodyPr>
          <a:lstStyle xmlns:a="http://schemas.openxmlformats.org/drawingml/2006/main"/>
          <a:p xmlns:a="http://schemas.openxmlformats.org/drawingml/2006/main">
            <a:pPr algn="ctr">
              <a:spcAft>
                <a:spcPts val="10"/>
              </a:spcAft>
              <a:buNone/>
            </a:pPr>
            <a:r>
              <a:rPr sz="5000" b="1">
                <a:solidFill>
                  <a:srgbClr val="FFFFFF"/>
                </a:solidFill>
                <a:latin typeface="Microsoft JhengHei"/>
                <a:ea typeface="Microsoft JhengHei"/>
                <a:cs typeface="Microsoft JhengHei"/>
              </a:rPr>
              <a:t>大衛說：「我做了甚麼呢？我來豈沒有緣故嗎？」</a:t>
            </a:r>
          </a:p>
          <a:p xmlns:a="http://schemas.openxmlformats.org/drawingml/2006/main">
            <a:pPr algn="ctr">
              <a:buNone/>
            </a:pPr>
            <a:r>
              <a:rPr sz="2800">
                <a:solidFill>
                  <a:srgbClr val="FFFFFF"/>
                </a:solidFill>
                <a:latin typeface="Georgia"/>
                <a:ea typeface="Georgia"/>
                <a:cs typeface="Georgia"/>
              </a:rPr>
              <a:t>And David said, What have I now done? Is there not a cause?</a:t>
            </a:r>
          </a:p>
        </p:txBody>
      </p:sp>
    </p:spTree>
    <p:extLst>
      <p:ext uri="{BB962C8B-B14F-4D97-AF65-F5344CB8AC3E}">
        <p14:creationId xmlns:p14="http://schemas.microsoft.com/office/powerpoint/2010/main" val="179098557"/>
      </p:ext>
    </p:extLst>
  </p:cSld>
</p:sld>
</file>

<file path=ppt/slides/slide31.xml><?xml version="1.0" encoding="utf-8"?>
<p:sld xmlns:p="http://schemas.openxmlformats.org/presentationml/2006/main">
  <p:cSld>
    <p:bg>
      <p:bgPr>
        <a:solidFill xmlns:a="http://schemas.openxmlformats.org/drawingml/2006/main">
          <a:srgbClr val="000000"/>
        </a:solidFill>
      </p:bgPr>
    </p:bg>
    <p:spTree>
      <p:nvGrpSpPr>
        <p:cNvPr id="1" name=""/>
        <p:cNvGrpSpPr/>
        <p:nvPr/>
      </p:nvGrpSpPr>
      <p:grpSpPr>
        <a:xfrm xmlns:a="http://schemas.openxmlformats.org/drawingml/2006/main"/>
      </p:grpSpPr>
      <p:sp>
        <p:nvSpPr>
          <p:cNvPr id="15" name="PlaceHolder 1">
            <a:extLst xmlns:a="http://schemas.openxmlformats.org/drawingml/2006/main">
              <a:ext uri="{FF2B5EF4-FFF2-40B4-BE49-F238E27FC236}">
                <a16:creationId xmlns:a16="http://schemas.microsoft.com/office/drawing/2014/main" id="{441D2C7F-D666-4C24-BAB7-2C24776FEA00}"/>
              </a:ext>
            </a:extLst>
          </p:cNvPr>
          <p:cNvSpPr>
            <a:spLocks xmlns:a="http://schemas.openxmlformats.org/drawingml/2006/main" noGrp="1"/>
          </p:cNvSpPr>
          <p:nvPr>
            <p:ph type="title" idx="0"/>
          </p:nvPr>
        </p:nvSpPr>
        <p:spPr>
          <a:xfrm xmlns:a="http://schemas.openxmlformats.org/drawingml/2006/main">
            <a:off x="6667500" y="6457950"/>
            <a:ext cx="5410200" cy="22860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wrap="none" lIns="0" tIns="0" rIns="0" bIns="0" anchor="ctr">
            <a:normAutofit fontScale="100000"/>
          </a:bodyPr>
          <a:lstStyle xmlns:a="http://schemas.openxmlformats.org/drawingml/2006/main"/>
          <a:p xmlns:a="http://schemas.openxmlformats.org/drawingml/2006/main">
            <a:pPr algn="r">
              <a:buNone/>
            </a:pPr>
            <a:r>
              <a:rPr sz="1000">
                <a:solidFill>
                  <a:srgbClr val="FFFFFF"/>
                </a:solidFill>
                <a:latin typeface="Microsoft JhengHei"/>
                <a:ea typeface="Microsoft JhengHei"/>
                <a:cs typeface="Microsoft JhengHei"/>
              </a:rPr>
              <a:t>撒母耳記上 17:30  |  1 Samuel 17:30 (KJV)</a:t>
            </a:r>
          </a:p>
        </p:txBody>
      </p:sp>
      <p:sp>
        <p:nvSpPr>
          <p:cNvPr id="16" name="PlaceHolder 2">
            <a:extLst xmlns:a="http://schemas.openxmlformats.org/drawingml/2006/main">
              <a:ext uri="{FF2B5EF4-FFF2-40B4-BE49-F238E27FC236}">
                <a16:creationId xmlns:a16="http://schemas.microsoft.com/office/drawing/2014/main" id="{D38A1CCF-705F-4B50-9BE5-7CF0524E3D07}"/>
              </a:ext>
            </a:extLst>
          </p:cNvPr>
          <p:cNvSpPr>
            <a:spLocks xmlns:a="http://schemas.openxmlformats.org/drawingml/2006/main" noGrp="1"/>
          </p:cNvSpPr>
          <p:nvPr>
            <p:ph idx="0"/>
          </p:nvPr>
        </p:nvSpPr>
        <p:spPr>
          <a:xfrm xmlns:a="http://schemas.openxmlformats.org/drawingml/2006/main">
            <a:off x="76200" y="171450"/>
            <a:ext cx="12039600" cy="607695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wrap="square" lIns="57150" tIns="38100" rIns="57150" bIns="38100" anchor="ctr">
            <a:normAutofit fontScale="100000"/>
          </a:bodyPr>
          <a:lstStyle xmlns:a="http://schemas.openxmlformats.org/drawingml/2006/main"/>
          <a:p xmlns:a="http://schemas.openxmlformats.org/drawingml/2006/main">
            <a:pPr algn="ctr">
              <a:spcAft>
                <a:spcPts val="10"/>
              </a:spcAft>
              <a:buNone/>
            </a:pPr>
            <a:r>
              <a:rPr sz="5000" b="1">
                <a:solidFill>
                  <a:srgbClr val="FFFFFF"/>
                </a:solidFill>
                <a:latin typeface="Microsoft JhengHei"/>
                <a:ea typeface="Microsoft JhengHei"/>
                <a:cs typeface="Microsoft JhengHei"/>
              </a:rPr>
              <a:t>大衛就離開他轉向別人，照先前的話而問；百姓仍照先前的話回答他。</a:t>
            </a:r>
          </a:p>
          <a:p xmlns:a="http://schemas.openxmlformats.org/drawingml/2006/main">
            <a:pPr algn="ctr">
              <a:buNone/>
            </a:pPr>
            <a:r>
              <a:rPr sz="2400">
                <a:solidFill>
                  <a:srgbClr val="FFFFFF"/>
                </a:solidFill>
                <a:latin typeface="Georgia"/>
                <a:ea typeface="Georgia"/>
                <a:cs typeface="Georgia"/>
              </a:rPr>
              <a:t>And he turned from him toward another, and spake after the same manner: and the people answered him again after the former manner.</a:t>
            </a:r>
          </a:p>
        </p:txBody>
      </p:sp>
    </p:spTree>
    <p:extLst>
      <p:ext uri="{BB962C8B-B14F-4D97-AF65-F5344CB8AC3E}">
        <p14:creationId xmlns:p14="http://schemas.microsoft.com/office/powerpoint/2010/main" val="179098557"/>
      </p:ext>
    </p:extLst>
  </p:cSld>
</p:sld>
</file>

<file path=ppt/slides/slide32.xml><?xml version="1.0" encoding="utf-8"?>
<p:sld xmlns:p="http://schemas.openxmlformats.org/presentationml/2006/main">
  <p:cSld>
    <p:bg>
      <p:bgPr>
        <a:solidFill xmlns:a="http://schemas.openxmlformats.org/drawingml/2006/main">
          <a:srgbClr val="000000"/>
        </a:solidFill>
      </p:bgPr>
    </p:bg>
    <p:spTree>
      <p:nvGrpSpPr>
        <p:cNvPr id="1" name=""/>
        <p:cNvGrpSpPr/>
        <p:nvPr/>
      </p:nvGrpSpPr>
      <p:grpSpPr>
        <a:xfrm xmlns:a="http://schemas.openxmlformats.org/drawingml/2006/main"/>
      </p:grpSpPr>
      <p:sp>
        <p:nvSpPr>
          <p:cNvPr id="15" name="PlaceHolder 1">
            <a:extLst xmlns:a="http://schemas.openxmlformats.org/drawingml/2006/main">
              <a:ext uri="{FF2B5EF4-FFF2-40B4-BE49-F238E27FC236}">
                <a16:creationId xmlns:a16="http://schemas.microsoft.com/office/drawing/2014/main" id="{441D2C7F-D666-4C24-BAB7-2C24776FEA00}"/>
              </a:ext>
            </a:extLst>
          </p:cNvPr>
          <p:cNvSpPr>
            <a:spLocks xmlns:a="http://schemas.openxmlformats.org/drawingml/2006/main" noGrp="1"/>
          </p:cNvSpPr>
          <p:nvPr>
            <p:ph type="title" idx="0"/>
          </p:nvPr>
        </p:nvSpPr>
        <p:spPr>
          <a:xfrm xmlns:a="http://schemas.openxmlformats.org/drawingml/2006/main">
            <a:off x="6667500" y="6457950"/>
            <a:ext cx="5410200" cy="22860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wrap="none" lIns="0" tIns="0" rIns="0" bIns="0" anchor="ctr">
            <a:normAutofit fontScale="100000"/>
          </a:bodyPr>
          <a:lstStyle xmlns:a="http://schemas.openxmlformats.org/drawingml/2006/main"/>
          <a:p xmlns:a="http://schemas.openxmlformats.org/drawingml/2006/main">
            <a:pPr algn="r">
              <a:buNone/>
            </a:pPr>
            <a:r>
              <a:rPr sz="1000">
                <a:solidFill>
                  <a:srgbClr val="FFFFFF"/>
                </a:solidFill>
                <a:latin typeface="Microsoft JhengHei"/>
                <a:ea typeface="Microsoft JhengHei"/>
                <a:cs typeface="Microsoft JhengHei"/>
              </a:rPr>
              <a:t>撒母耳記上 17:31  |  1 Samuel 17:31 (KJV)</a:t>
            </a:r>
          </a:p>
        </p:txBody>
      </p:sp>
      <p:sp>
        <p:nvSpPr>
          <p:cNvPr id="16" name="PlaceHolder 2">
            <a:extLst xmlns:a="http://schemas.openxmlformats.org/drawingml/2006/main">
              <a:ext uri="{FF2B5EF4-FFF2-40B4-BE49-F238E27FC236}">
                <a16:creationId xmlns:a16="http://schemas.microsoft.com/office/drawing/2014/main" id="{D38A1CCF-705F-4B50-9BE5-7CF0524E3D07}"/>
              </a:ext>
            </a:extLst>
          </p:cNvPr>
          <p:cNvSpPr>
            <a:spLocks xmlns:a="http://schemas.openxmlformats.org/drawingml/2006/main" noGrp="1"/>
          </p:cNvSpPr>
          <p:nvPr>
            <p:ph idx="0"/>
          </p:nvPr>
        </p:nvSpPr>
        <p:spPr>
          <a:xfrm xmlns:a="http://schemas.openxmlformats.org/drawingml/2006/main">
            <a:off x="76200" y="171450"/>
            <a:ext cx="12039600" cy="607695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wrap="square" lIns="57150" tIns="38100" rIns="57150" bIns="38100" anchor="ctr">
            <a:normAutofit fontScale="100000"/>
          </a:bodyPr>
          <a:lstStyle xmlns:a="http://schemas.openxmlformats.org/drawingml/2006/main"/>
          <a:p xmlns:a="http://schemas.openxmlformats.org/drawingml/2006/main">
            <a:pPr algn="ctr">
              <a:spcAft>
                <a:spcPts val="10"/>
              </a:spcAft>
              <a:buNone/>
            </a:pPr>
            <a:r>
              <a:rPr sz="5000" b="1">
                <a:solidFill>
                  <a:srgbClr val="FFFFFF"/>
                </a:solidFill>
                <a:latin typeface="Microsoft JhengHei"/>
                <a:ea typeface="Microsoft JhengHei"/>
                <a:cs typeface="Microsoft JhengHei"/>
              </a:rPr>
              <a:t>有人聽見大衛所說的話，就告訴了掃羅；掃羅便打發人叫他來。</a:t>
            </a:r>
          </a:p>
          <a:p xmlns:a="http://schemas.openxmlformats.org/drawingml/2006/main">
            <a:pPr algn="ctr">
              <a:buNone/>
            </a:pPr>
            <a:r>
              <a:rPr sz="2400">
                <a:solidFill>
                  <a:srgbClr val="FFFFFF"/>
                </a:solidFill>
                <a:latin typeface="Georgia"/>
                <a:ea typeface="Georgia"/>
                <a:cs typeface="Georgia"/>
              </a:rPr>
              <a:t>And when the words were heard which David spake, they rehearsed them before Saul: and he sent for him.</a:t>
            </a:r>
          </a:p>
        </p:txBody>
      </p:sp>
    </p:spTree>
    <p:extLst>
      <p:ext uri="{BB962C8B-B14F-4D97-AF65-F5344CB8AC3E}">
        <p14:creationId xmlns:p14="http://schemas.microsoft.com/office/powerpoint/2010/main" val="179098557"/>
      </p:ext>
    </p:extLst>
  </p:cSld>
</p:sld>
</file>

<file path=ppt/slides/slide33.xml><?xml version="1.0" encoding="utf-8"?>
<p:sld xmlns:p="http://schemas.openxmlformats.org/presentationml/2006/main">
  <p:cSld>
    <p:bg>
      <p:bgPr>
        <a:solidFill xmlns:a="http://schemas.openxmlformats.org/drawingml/2006/main">
          <a:srgbClr val="000000"/>
        </a:solidFill>
      </p:bgPr>
    </p:bg>
    <p:spTree>
      <p:nvGrpSpPr>
        <p:cNvPr id="1" name=""/>
        <p:cNvGrpSpPr/>
        <p:nvPr/>
      </p:nvGrpSpPr>
      <p:grpSpPr>
        <a:xfrm xmlns:a="http://schemas.openxmlformats.org/drawingml/2006/main"/>
      </p:grpSpPr>
      <p:sp>
        <p:nvSpPr>
          <p:cNvPr id="15" name="PlaceHolder 1">
            <a:extLst xmlns:a="http://schemas.openxmlformats.org/drawingml/2006/main">
              <a:ext uri="{FF2B5EF4-FFF2-40B4-BE49-F238E27FC236}">
                <a16:creationId xmlns:a16="http://schemas.microsoft.com/office/drawing/2014/main" id="{441D2C7F-D666-4C24-BAB7-2C24776FEA00}"/>
              </a:ext>
            </a:extLst>
          </p:cNvPr>
          <p:cNvSpPr>
            <a:spLocks xmlns:a="http://schemas.openxmlformats.org/drawingml/2006/main" noGrp="1"/>
          </p:cNvSpPr>
          <p:nvPr>
            <p:ph type="title" idx="0"/>
          </p:nvPr>
        </p:nvSpPr>
        <p:spPr>
          <a:xfrm xmlns:a="http://schemas.openxmlformats.org/drawingml/2006/main">
            <a:off x="6667500" y="6457950"/>
            <a:ext cx="5410200" cy="22860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wrap="none" lIns="0" tIns="0" rIns="0" bIns="0" anchor="ctr">
            <a:normAutofit fontScale="100000"/>
          </a:bodyPr>
          <a:lstStyle xmlns:a="http://schemas.openxmlformats.org/drawingml/2006/main"/>
          <a:p xmlns:a="http://schemas.openxmlformats.org/drawingml/2006/main">
            <a:pPr algn="r">
              <a:buNone/>
            </a:pPr>
            <a:r>
              <a:rPr sz="1000">
                <a:solidFill>
                  <a:srgbClr val="FFFFFF"/>
                </a:solidFill>
                <a:latin typeface="Microsoft JhengHei"/>
                <a:ea typeface="Microsoft JhengHei"/>
                <a:cs typeface="Microsoft JhengHei"/>
              </a:rPr>
              <a:t>撒母耳記上 17:32  |  1 Samuel 17:32 (KJV)</a:t>
            </a:r>
          </a:p>
        </p:txBody>
      </p:sp>
      <p:sp>
        <p:nvSpPr>
          <p:cNvPr id="16" name="PlaceHolder 2">
            <a:extLst xmlns:a="http://schemas.openxmlformats.org/drawingml/2006/main">
              <a:ext uri="{FF2B5EF4-FFF2-40B4-BE49-F238E27FC236}">
                <a16:creationId xmlns:a16="http://schemas.microsoft.com/office/drawing/2014/main" id="{D38A1CCF-705F-4B50-9BE5-7CF0524E3D07}"/>
              </a:ext>
            </a:extLst>
          </p:cNvPr>
          <p:cNvSpPr>
            <a:spLocks xmlns:a="http://schemas.openxmlformats.org/drawingml/2006/main" noGrp="1"/>
          </p:cNvSpPr>
          <p:nvPr>
            <p:ph idx="0"/>
          </p:nvPr>
        </p:nvSpPr>
        <p:spPr>
          <a:xfrm xmlns:a="http://schemas.openxmlformats.org/drawingml/2006/main">
            <a:off x="76200" y="171450"/>
            <a:ext cx="12039600" cy="607695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wrap="square" lIns="57150" tIns="38100" rIns="57150" bIns="38100" anchor="ctr">
            <a:normAutofit fontScale="100000"/>
          </a:bodyPr>
          <a:lstStyle xmlns:a="http://schemas.openxmlformats.org/drawingml/2006/main"/>
          <a:p xmlns:a="http://schemas.openxmlformats.org/drawingml/2006/main">
            <a:pPr algn="ctr">
              <a:spcAft>
                <a:spcPts val="10"/>
              </a:spcAft>
              <a:buNone/>
            </a:pPr>
            <a:r>
              <a:rPr sz="4600" b="1">
                <a:solidFill>
                  <a:srgbClr val="FFFFFF"/>
                </a:solidFill>
                <a:latin typeface="Microsoft JhengHei"/>
                <a:ea typeface="Microsoft JhengHei"/>
                <a:cs typeface="Microsoft JhengHei"/>
              </a:rPr>
              <a:t>大衛對掃羅說：「人都不必因那非利士人膽怯。你的僕人要去與那非利士人戰鬥。」</a:t>
            </a:r>
          </a:p>
          <a:p xmlns:a="http://schemas.openxmlformats.org/drawingml/2006/main">
            <a:pPr algn="ctr">
              <a:buNone/>
            </a:pPr>
            <a:r>
              <a:rPr sz="2400">
                <a:solidFill>
                  <a:srgbClr val="FFFFFF"/>
                </a:solidFill>
                <a:latin typeface="Georgia"/>
                <a:ea typeface="Georgia"/>
                <a:cs typeface="Georgia"/>
              </a:rPr>
              <a:t>And David said to Saul, Let no man’s heart fail because of him; thy servant will go and fight with this Philistine.</a:t>
            </a:r>
          </a:p>
        </p:txBody>
      </p:sp>
    </p:spTree>
    <p:extLst>
      <p:ext uri="{BB962C8B-B14F-4D97-AF65-F5344CB8AC3E}">
        <p14:creationId xmlns:p14="http://schemas.microsoft.com/office/powerpoint/2010/main" val="179098557"/>
      </p:ext>
    </p:extLst>
  </p:cSld>
</p:sld>
</file>

<file path=ppt/slides/slide34.xml><?xml version="1.0" encoding="utf-8"?>
<p:sld xmlns:p="http://schemas.openxmlformats.org/presentationml/2006/main">
  <p:cSld>
    <p:bg>
      <p:bgPr>
        <a:solidFill xmlns:a="http://schemas.openxmlformats.org/drawingml/2006/main">
          <a:srgbClr val="000000"/>
        </a:solidFill>
      </p:bgPr>
    </p:bg>
    <p:spTree>
      <p:nvGrpSpPr>
        <p:cNvPr id="1" name=""/>
        <p:cNvGrpSpPr/>
        <p:nvPr/>
      </p:nvGrpSpPr>
      <p:grpSpPr>
        <a:xfrm xmlns:a="http://schemas.openxmlformats.org/drawingml/2006/main"/>
      </p:grpSpPr>
      <p:sp>
        <p:nvSpPr>
          <p:cNvPr id="15" name="PlaceHolder 1">
            <a:extLst xmlns:a="http://schemas.openxmlformats.org/drawingml/2006/main">
              <a:ext uri="{FF2B5EF4-FFF2-40B4-BE49-F238E27FC236}">
                <a16:creationId xmlns:a16="http://schemas.microsoft.com/office/drawing/2014/main" id="{441D2C7F-D666-4C24-BAB7-2C24776FEA00}"/>
              </a:ext>
            </a:extLst>
          </p:cNvPr>
          <p:cNvSpPr>
            <a:spLocks xmlns:a="http://schemas.openxmlformats.org/drawingml/2006/main" noGrp="1"/>
          </p:cNvSpPr>
          <p:nvPr>
            <p:ph type="title" idx="0"/>
          </p:nvPr>
        </p:nvSpPr>
        <p:spPr>
          <a:xfrm xmlns:a="http://schemas.openxmlformats.org/drawingml/2006/main">
            <a:off x="6667500" y="6457950"/>
            <a:ext cx="5410200" cy="22860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wrap="none" lIns="0" tIns="0" rIns="0" bIns="0" anchor="ctr">
            <a:normAutofit fontScale="100000"/>
          </a:bodyPr>
          <a:lstStyle xmlns:a="http://schemas.openxmlformats.org/drawingml/2006/main"/>
          <a:p xmlns:a="http://schemas.openxmlformats.org/drawingml/2006/main">
            <a:pPr algn="r">
              <a:buNone/>
            </a:pPr>
            <a:r>
              <a:rPr sz="1000">
                <a:solidFill>
                  <a:srgbClr val="FFFFFF"/>
                </a:solidFill>
                <a:latin typeface="Microsoft JhengHei"/>
                <a:ea typeface="Microsoft JhengHei"/>
                <a:cs typeface="Microsoft JhengHei"/>
              </a:rPr>
              <a:t>撒母耳記上 17:33  |  1 Samuel 17:33 (KJV)</a:t>
            </a:r>
          </a:p>
        </p:txBody>
      </p:sp>
      <p:sp>
        <p:nvSpPr>
          <p:cNvPr id="16" name="PlaceHolder 2">
            <a:extLst xmlns:a="http://schemas.openxmlformats.org/drawingml/2006/main">
              <a:ext uri="{FF2B5EF4-FFF2-40B4-BE49-F238E27FC236}">
                <a16:creationId xmlns:a16="http://schemas.microsoft.com/office/drawing/2014/main" id="{D38A1CCF-705F-4B50-9BE5-7CF0524E3D07}"/>
              </a:ext>
            </a:extLst>
          </p:cNvPr>
          <p:cNvSpPr>
            <a:spLocks xmlns:a="http://schemas.openxmlformats.org/drawingml/2006/main" noGrp="1"/>
          </p:cNvSpPr>
          <p:nvPr>
            <p:ph idx="0"/>
          </p:nvPr>
        </p:nvSpPr>
        <p:spPr>
          <a:xfrm xmlns:a="http://schemas.openxmlformats.org/drawingml/2006/main">
            <a:off x="76200" y="171450"/>
            <a:ext cx="12039600" cy="607695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wrap="square" lIns="57150" tIns="38100" rIns="57150" bIns="38100" anchor="ctr">
            <a:normAutofit fontScale="100000"/>
          </a:bodyPr>
          <a:lstStyle xmlns:a="http://schemas.openxmlformats.org/drawingml/2006/main"/>
          <a:p xmlns:a="http://schemas.openxmlformats.org/drawingml/2006/main">
            <a:pPr algn="ctr">
              <a:spcAft>
                <a:spcPts val="10"/>
              </a:spcAft>
              <a:buNone/>
            </a:pPr>
            <a:r>
              <a:rPr sz="4600" b="1">
                <a:solidFill>
                  <a:srgbClr val="FFFFFF"/>
                </a:solidFill>
                <a:latin typeface="Microsoft JhengHei"/>
                <a:ea typeface="Microsoft JhengHei"/>
                <a:cs typeface="Microsoft JhengHei"/>
              </a:rPr>
              <a:t>掃羅對大衛說：「你不能去與那非利士人戰鬥；因為你年紀太輕，他自幼就作戰士。」</a:t>
            </a:r>
          </a:p>
          <a:p xmlns:a="http://schemas.openxmlformats.org/drawingml/2006/main">
            <a:pPr algn="ctr">
              <a:buNone/>
            </a:pPr>
            <a:r>
              <a:rPr sz="2100">
                <a:solidFill>
                  <a:srgbClr val="FFFFFF"/>
                </a:solidFill>
                <a:latin typeface="Georgia"/>
                <a:ea typeface="Georgia"/>
                <a:cs typeface="Georgia"/>
              </a:rPr>
              <a:t>And Saul said to David, Thou art not able to go against this Philistine to fight with him: for thou art but a youth, and he a man of war from his youth.</a:t>
            </a:r>
          </a:p>
        </p:txBody>
      </p:sp>
    </p:spTree>
    <p:extLst>
      <p:ext uri="{BB962C8B-B14F-4D97-AF65-F5344CB8AC3E}">
        <p14:creationId xmlns:p14="http://schemas.microsoft.com/office/powerpoint/2010/main" val="179098557"/>
      </p:ext>
    </p:extLst>
  </p:cSld>
</p:sld>
</file>

<file path=ppt/slides/slide35.xml><?xml version="1.0" encoding="utf-8"?>
<p:sld xmlns:p="http://schemas.openxmlformats.org/presentationml/2006/main">
  <p:cSld>
    <p:bg>
      <p:bgPr>
        <a:solidFill xmlns:a="http://schemas.openxmlformats.org/drawingml/2006/main">
          <a:srgbClr val="000000"/>
        </a:solidFill>
      </p:bgPr>
    </p:bg>
    <p:spTree>
      <p:nvGrpSpPr>
        <p:cNvPr id="1" name=""/>
        <p:cNvGrpSpPr/>
        <p:nvPr/>
      </p:nvGrpSpPr>
      <p:grpSpPr>
        <a:xfrm xmlns:a="http://schemas.openxmlformats.org/drawingml/2006/main"/>
      </p:grpSpPr>
      <p:sp>
        <p:nvSpPr>
          <p:cNvPr id="15" name="PlaceHolder 1">
            <a:extLst xmlns:a="http://schemas.openxmlformats.org/drawingml/2006/main">
              <a:ext uri="{FF2B5EF4-FFF2-40B4-BE49-F238E27FC236}">
                <a16:creationId xmlns:a16="http://schemas.microsoft.com/office/drawing/2014/main" id="{441D2C7F-D666-4C24-BAB7-2C24776FEA00}"/>
              </a:ext>
            </a:extLst>
          </p:cNvPr>
          <p:cNvSpPr>
            <a:spLocks xmlns:a="http://schemas.openxmlformats.org/drawingml/2006/main" noGrp="1"/>
          </p:cNvSpPr>
          <p:nvPr>
            <p:ph type="title" idx="0"/>
          </p:nvPr>
        </p:nvSpPr>
        <p:spPr>
          <a:xfrm xmlns:a="http://schemas.openxmlformats.org/drawingml/2006/main">
            <a:off x="6667500" y="6457950"/>
            <a:ext cx="5410200" cy="22860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wrap="none" lIns="0" tIns="0" rIns="0" bIns="0" anchor="ctr">
            <a:normAutofit fontScale="100000"/>
          </a:bodyPr>
          <a:lstStyle xmlns:a="http://schemas.openxmlformats.org/drawingml/2006/main"/>
          <a:p xmlns:a="http://schemas.openxmlformats.org/drawingml/2006/main">
            <a:pPr algn="r">
              <a:buNone/>
            </a:pPr>
            <a:r>
              <a:rPr sz="1000">
                <a:solidFill>
                  <a:srgbClr val="FFFFFF"/>
                </a:solidFill>
                <a:latin typeface="Microsoft JhengHei"/>
                <a:ea typeface="Microsoft JhengHei"/>
                <a:cs typeface="Microsoft JhengHei"/>
              </a:rPr>
              <a:t>撒母耳記上 17:34  |  1 Samuel 17:34 (KJV)</a:t>
            </a:r>
          </a:p>
        </p:txBody>
      </p:sp>
      <p:sp>
        <p:nvSpPr>
          <p:cNvPr id="16" name="PlaceHolder 2">
            <a:extLst xmlns:a="http://schemas.openxmlformats.org/drawingml/2006/main">
              <a:ext uri="{FF2B5EF4-FFF2-40B4-BE49-F238E27FC236}">
                <a16:creationId xmlns:a16="http://schemas.microsoft.com/office/drawing/2014/main" id="{D38A1CCF-705F-4B50-9BE5-7CF0524E3D07}"/>
              </a:ext>
            </a:extLst>
          </p:cNvPr>
          <p:cNvSpPr>
            <a:spLocks xmlns:a="http://schemas.openxmlformats.org/drawingml/2006/main" noGrp="1"/>
          </p:cNvSpPr>
          <p:nvPr>
            <p:ph idx="0"/>
          </p:nvPr>
        </p:nvSpPr>
        <p:spPr>
          <a:xfrm xmlns:a="http://schemas.openxmlformats.org/drawingml/2006/main">
            <a:off x="76200" y="171450"/>
            <a:ext cx="12039600" cy="607695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wrap="square" lIns="57150" tIns="38100" rIns="57150" bIns="38100" anchor="ctr">
            <a:normAutofit fontScale="100000"/>
          </a:bodyPr>
          <a:lstStyle xmlns:a="http://schemas.openxmlformats.org/drawingml/2006/main"/>
          <a:p xmlns:a="http://schemas.openxmlformats.org/drawingml/2006/main">
            <a:pPr algn="ctr">
              <a:spcAft>
                <a:spcPts val="10"/>
              </a:spcAft>
              <a:buNone/>
            </a:pPr>
            <a:r>
              <a:rPr sz="4600" b="1">
                <a:solidFill>
                  <a:srgbClr val="FFFFFF"/>
                </a:solidFill>
                <a:latin typeface="Microsoft JhengHei"/>
                <a:ea typeface="Microsoft JhengHei"/>
                <a:cs typeface="Microsoft JhengHei"/>
              </a:rPr>
              <a:t>大衛對掃羅說：「你僕人為父親放羊，有時來了獅子，有時來了熊，從群中啣一隻羊羔去。</a:t>
            </a:r>
          </a:p>
          <a:p xmlns:a="http://schemas.openxmlformats.org/drawingml/2006/main">
            <a:pPr algn="ctr">
              <a:buNone/>
            </a:pPr>
            <a:r>
              <a:rPr sz="2400">
                <a:solidFill>
                  <a:srgbClr val="FFFFFF"/>
                </a:solidFill>
                <a:latin typeface="Georgia"/>
                <a:ea typeface="Georgia"/>
                <a:cs typeface="Georgia"/>
              </a:rPr>
              <a:t>And David said unto Saul, Thy servant kept his father’s sheep, and there came a lion, and a bear, and took a lamb out of the flock:</a:t>
            </a:r>
          </a:p>
        </p:txBody>
      </p:sp>
    </p:spTree>
    <p:extLst>
      <p:ext uri="{BB962C8B-B14F-4D97-AF65-F5344CB8AC3E}">
        <p14:creationId xmlns:p14="http://schemas.microsoft.com/office/powerpoint/2010/main" val="179098557"/>
      </p:ext>
    </p:extLst>
  </p:cSld>
</p:sld>
</file>

<file path=ppt/slides/slide36.xml><?xml version="1.0" encoding="utf-8"?>
<p:sld xmlns:p="http://schemas.openxmlformats.org/presentationml/2006/main">
  <p:cSld>
    <p:bg>
      <p:bgPr>
        <a:solidFill xmlns:a="http://schemas.openxmlformats.org/drawingml/2006/main">
          <a:srgbClr val="000000"/>
        </a:solidFill>
      </p:bgPr>
    </p:bg>
    <p:spTree>
      <p:nvGrpSpPr>
        <p:cNvPr id="1" name=""/>
        <p:cNvGrpSpPr/>
        <p:nvPr/>
      </p:nvGrpSpPr>
      <p:grpSpPr>
        <a:xfrm xmlns:a="http://schemas.openxmlformats.org/drawingml/2006/main"/>
      </p:grpSpPr>
      <p:sp>
        <p:nvSpPr>
          <p:cNvPr id="15" name="PlaceHolder 1">
            <a:extLst xmlns:a="http://schemas.openxmlformats.org/drawingml/2006/main">
              <a:ext uri="{FF2B5EF4-FFF2-40B4-BE49-F238E27FC236}">
                <a16:creationId xmlns:a16="http://schemas.microsoft.com/office/drawing/2014/main" id="{441D2C7F-D666-4C24-BAB7-2C24776FEA00}"/>
              </a:ext>
            </a:extLst>
          </p:cNvPr>
          <p:cNvSpPr>
            <a:spLocks xmlns:a="http://schemas.openxmlformats.org/drawingml/2006/main" noGrp="1"/>
          </p:cNvSpPr>
          <p:nvPr>
            <p:ph type="title" idx="0"/>
          </p:nvPr>
        </p:nvSpPr>
        <p:spPr>
          <a:xfrm xmlns:a="http://schemas.openxmlformats.org/drawingml/2006/main">
            <a:off x="6667500" y="6457950"/>
            <a:ext cx="5410200" cy="22860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wrap="none" lIns="0" tIns="0" rIns="0" bIns="0" anchor="ctr">
            <a:normAutofit fontScale="100000"/>
          </a:bodyPr>
          <a:lstStyle xmlns:a="http://schemas.openxmlformats.org/drawingml/2006/main"/>
          <a:p xmlns:a="http://schemas.openxmlformats.org/drawingml/2006/main">
            <a:pPr algn="r">
              <a:buNone/>
            </a:pPr>
            <a:r>
              <a:rPr sz="1000">
                <a:solidFill>
                  <a:srgbClr val="FFFFFF"/>
                </a:solidFill>
                <a:latin typeface="Microsoft JhengHei"/>
                <a:ea typeface="Microsoft JhengHei"/>
                <a:cs typeface="Microsoft JhengHei"/>
              </a:rPr>
              <a:t>撒母耳記上 17:35  |  1 Samuel 17:35 (KJV)</a:t>
            </a:r>
          </a:p>
        </p:txBody>
      </p:sp>
      <p:sp>
        <p:nvSpPr>
          <p:cNvPr id="16" name="PlaceHolder 2">
            <a:extLst xmlns:a="http://schemas.openxmlformats.org/drawingml/2006/main">
              <a:ext uri="{FF2B5EF4-FFF2-40B4-BE49-F238E27FC236}">
                <a16:creationId xmlns:a16="http://schemas.microsoft.com/office/drawing/2014/main" id="{D38A1CCF-705F-4B50-9BE5-7CF0524E3D07}"/>
              </a:ext>
            </a:extLst>
          </p:cNvPr>
          <p:cNvSpPr>
            <a:spLocks xmlns:a="http://schemas.openxmlformats.org/drawingml/2006/main" noGrp="1"/>
          </p:cNvSpPr>
          <p:nvPr>
            <p:ph idx="0"/>
          </p:nvPr>
        </p:nvSpPr>
        <p:spPr>
          <a:xfrm xmlns:a="http://schemas.openxmlformats.org/drawingml/2006/main">
            <a:off x="76200" y="171450"/>
            <a:ext cx="12039600" cy="607695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wrap="square" lIns="57150" tIns="38100" rIns="57150" bIns="38100" anchor="ctr">
            <a:normAutofit fontScale="100000"/>
          </a:bodyPr>
          <a:lstStyle xmlns:a="http://schemas.openxmlformats.org/drawingml/2006/main"/>
          <a:p xmlns:a="http://schemas.openxmlformats.org/drawingml/2006/main">
            <a:pPr algn="ctr">
              <a:spcAft>
                <a:spcPts val="10"/>
              </a:spcAft>
              <a:buNone/>
            </a:pPr>
            <a:r>
              <a:rPr sz="4600" b="1">
                <a:solidFill>
                  <a:srgbClr val="FFFFFF"/>
                </a:solidFill>
                <a:latin typeface="Microsoft JhengHei"/>
                <a:ea typeface="Microsoft JhengHei"/>
                <a:cs typeface="Microsoft JhengHei"/>
              </a:rPr>
              <a:t>我就追趕牠，擊打牠，將羊羔從牠口中救出來。牠起來要害我，我就揪着牠的鬍子，將牠打死。</a:t>
            </a:r>
          </a:p>
          <a:p xmlns:a="http://schemas.openxmlformats.org/drawingml/2006/main">
            <a:pPr algn="ctr">
              <a:buNone/>
            </a:pPr>
            <a:r>
              <a:rPr sz="2100">
                <a:solidFill>
                  <a:srgbClr val="FFFFFF"/>
                </a:solidFill>
                <a:latin typeface="Georgia"/>
                <a:ea typeface="Georgia"/>
                <a:cs typeface="Georgia"/>
              </a:rPr>
              <a:t>And I went out after him, and smote him, and delivered it out of his mouth: and when he arose against me, I caught him by his beard, and smote him, and slew him.</a:t>
            </a:r>
          </a:p>
        </p:txBody>
      </p:sp>
    </p:spTree>
    <p:extLst>
      <p:ext uri="{BB962C8B-B14F-4D97-AF65-F5344CB8AC3E}">
        <p14:creationId xmlns:p14="http://schemas.microsoft.com/office/powerpoint/2010/main" val="179098557"/>
      </p:ext>
    </p:extLst>
  </p:cSld>
</p:sld>
</file>

<file path=ppt/slides/slide37.xml><?xml version="1.0" encoding="utf-8"?>
<p:sld xmlns:p="http://schemas.openxmlformats.org/presentationml/2006/main">
  <p:cSld>
    <p:bg>
      <p:bgPr>
        <a:solidFill xmlns:a="http://schemas.openxmlformats.org/drawingml/2006/main">
          <a:srgbClr val="000000"/>
        </a:solidFill>
      </p:bgPr>
    </p:bg>
    <p:spTree>
      <p:nvGrpSpPr>
        <p:cNvPr id="1" name=""/>
        <p:cNvGrpSpPr/>
        <p:nvPr/>
      </p:nvGrpSpPr>
      <p:grpSpPr>
        <a:xfrm xmlns:a="http://schemas.openxmlformats.org/drawingml/2006/main"/>
      </p:grpSpPr>
      <p:sp>
        <p:nvSpPr>
          <p:cNvPr id="15" name="PlaceHolder 1">
            <a:extLst xmlns:a="http://schemas.openxmlformats.org/drawingml/2006/main">
              <a:ext uri="{FF2B5EF4-FFF2-40B4-BE49-F238E27FC236}">
                <a16:creationId xmlns:a16="http://schemas.microsoft.com/office/drawing/2014/main" id="{441D2C7F-D666-4C24-BAB7-2C24776FEA00}"/>
              </a:ext>
            </a:extLst>
          </p:cNvPr>
          <p:cNvSpPr>
            <a:spLocks xmlns:a="http://schemas.openxmlformats.org/drawingml/2006/main" noGrp="1"/>
          </p:cNvSpPr>
          <p:nvPr>
            <p:ph type="title" idx="0"/>
          </p:nvPr>
        </p:nvSpPr>
        <p:spPr>
          <a:xfrm xmlns:a="http://schemas.openxmlformats.org/drawingml/2006/main">
            <a:off x="6667500" y="6457950"/>
            <a:ext cx="5410200" cy="22860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wrap="none" lIns="0" tIns="0" rIns="0" bIns="0" anchor="ctr">
            <a:normAutofit fontScale="100000"/>
          </a:bodyPr>
          <a:lstStyle xmlns:a="http://schemas.openxmlformats.org/drawingml/2006/main"/>
          <a:p xmlns:a="http://schemas.openxmlformats.org/drawingml/2006/main">
            <a:pPr algn="r">
              <a:buNone/>
            </a:pPr>
            <a:r>
              <a:rPr sz="1000">
                <a:solidFill>
                  <a:srgbClr val="FFFFFF"/>
                </a:solidFill>
                <a:latin typeface="Microsoft JhengHei"/>
                <a:ea typeface="Microsoft JhengHei"/>
                <a:cs typeface="Microsoft JhengHei"/>
              </a:rPr>
              <a:t>撒母耳記上 17:36  |  1 Samuel 17:36 (KJV)</a:t>
            </a:r>
          </a:p>
        </p:txBody>
      </p:sp>
      <p:sp>
        <p:nvSpPr>
          <p:cNvPr id="16" name="PlaceHolder 2">
            <a:extLst xmlns:a="http://schemas.openxmlformats.org/drawingml/2006/main">
              <a:ext uri="{FF2B5EF4-FFF2-40B4-BE49-F238E27FC236}">
                <a16:creationId xmlns:a16="http://schemas.microsoft.com/office/drawing/2014/main" id="{D38A1CCF-705F-4B50-9BE5-7CF0524E3D07}"/>
              </a:ext>
            </a:extLst>
          </p:cNvPr>
          <p:cNvSpPr>
            <a:spLocks xmlns:a="http://schemas.openxmlformats.org/drawingml/2006/main" noGrp="1"/>
          </p:cNvSpPr>
          <p:nvPr>
            <p:ph idx="0"/>
          </p:nvPr>
        </p:nvSpPr>
        <p:spPr>
          <a:xfrm xmlns:a="http://schemas.openxmlformats.org/drawingml/2006/main">
            <a:off x="76200" y="171450"/>
            <a:ext cx="12039600" cy="607695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wrap="square" lIns="57150" tIns="38100" rIns="57150" bIns="38100" anchor="ctr">
            <a:normAutofit fontScale="100000"/>
          </a:bodyPr>
          <a:lstStyle xmlns:a="http://schemas.openxmlformats.org/drawingml/2006/main"/>
          <a:p xmlns:a="http://schemas.openxmlformats.org/drawingml/2006/main">
            <a:pPr algn="ctr">
              <a:spcAft>
                <a:spcPts val="10"/>
              </a:spcAft>
              <a:buNone/>
            </a:pPr>
            <a:r>
              <a:rPr sz="4600" b="1">
                <a:solidFill>
                  <a:srgbClr val="FFFFFF"/>
                </a:solidFill>
                <a:latin typeface="Microsoft JhengHei"/>
                <a:ea typeface="Microsoft JhengHei"/>
                <a:cs typeface="Microsoft JhengHei"/>
              </a:rPr>
              <a:t>你僕人曾打死獅子和熊，這未受割禮的非利士人向永生神的軍隊罵陣，也必像獅子和熊一般。」</a:t>
            </a:r>
          </a:p>
          <a:p xmlns:a="http://schemas.openxmlformats.org/drawingml/2006/main">
            <a:pPr algn="ctr">
              <a:buNone/>
            </a:pPr>
            <a:r>
              <a:rPr sz="2100">
                <a:solidFill>
                  <a:srgbClr val="FFFFFF"/>
                </a:solidFill>
                <a:latin typeface="Georgia"/>
                <a:ea typeface="Georgia"/>
                <a:cs typeface="Georgia"/>
              </a:rPr>
              <a:t>Thy servant slew both the lion and the bear: and this uncircumcised Philistine shall be as one of them, seeing he hath defied the armies of the living God.</a:t>
            </a:r>
          </a:p>
        </p:txBody>
      </p:sp>
    </p:spTree>
    <p:extLst>
      <p:ext uri="{BB962C8B-B14F-4D97-AF65-F5344CB8AC3E}">
        <p14:creationId xmlns:p14="http://schemas.microsoft.com/office/powerpoint/2010/main" val="179098557"/>
      </p:ext>
    </p:extLst>
  </p:cSld>
</p:sld>
</file>

<file path=ppt/slides/slide38.xml><?xml version="1.0" encoding="utf-8"?>
<p:sld xmlns:p="http://schemas.openxmlformats.org/presentationml/2006/main">
  <p:cSld>
    <p:bg>
      <p:bgPr>
        <a:solidFill xmlns:a="http://schemas.openxmlformats.org/drawingml/2006/main">
          <a:srgbClr val="000000"/>
        </a:solidFill>
      </p:bgPr>
    </p:bg>
    <p:spTree>
      <p:nvGrpSpPr>
        <p:cNvPr id="1" name=""/>
        <p:cNvGrpSpPr/>
        <p:nvPr/>
      </p:nvGrpSpPr>
      <p:grpSpPr>
        <a:xfrm xmlns:a="http://schemas.openxmlformats.org/drawingml/2006/main"/>
      </p:grpSpPr>
      <p:sp>
        <p:nvSpPr>
          <p:cNvPr id="15" name="PlaceHolder 1">
            <a:extLst xmlns:a="http://schemas.openxmlformats.org/drawingml/2006/main">
              <a:ext uri="{FF2B5EF4-FFF2-40B4-BE49-F238E27FC236}">
                <a16:creationId xmlns:a16="http://schemas.microsoft.com/office/drawing/2014/main" id="{441D2C7F-D666-4C24-BAB7-2C24776FEA00}"/>
              </a:ext>
            </a:extLst>
          </p:cNvPr>
          <p:cNvSpPr>
            <a:spLocks xmlns:a="http://schemas.openxmlformats.org/drawingml/2006/main" noGrp="1"/>
          </p:cNvSpPr>
          <p:nvPr>
            <p:ph type="title" idx="0"/>
          </p:nvPr>
        </p:nvSpPr>
        <p:spPr>
          <a:xfrm xmlns:a="http://schemas.openxmlformats.org/drawingml/2006/main">
            <a:off x="6667500" y="6457950"/>
            <a:ext cx="5410200" cy="22860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wrap="none" lIns="0" tIns="0" rIns="0" bIns="0" anchor="ctr">
            <a:normAutofit fontScale="100000"/>
          </a:bodyPr>
          <a:lstStyle xmlns:a="http://schemas.openxmlformats.org/drawingml/2006/main"/>
          <a:p xmlns:a="http://schemas.openxmlformats.org/drawingml/2006/main">
            <a:pPr algn="r">
              <a:buNone/>
            </a:pPr>
            <a:r>
              <a:rPr sz="1000">
                <a:solidFill>
                  <a:srgbClr val="FFFFFF"/>
                </a:solidFill>
                <a:latin typeface="Microsoft JhengHei"/>
                <a:ea typeface="Microsoft JhengHei"/>
                <a:cs typeface="Microsoft JhengHei"/>
              </a:rPr>
              <a:t>撒母耳記上 17:37  |  1 Samuel 17:37 (KJV)</a:t>
            </a:r>
          </a:p>
        </p:txBody>
      </p:sp>
      <p:sp>
        <p:nvSpPr>
          <p:cNvPr id="16" name="PlaceHolder 2">
            <a:extLst xmlns:a="http://schemas.openxmlformats.org/drawingml/2006/main">
              <a:ext uri="{FF2B5EF4-FFF2-40B4-BE49-F238E27FC236}">
                <a16:creationId xmlns:a16="http://schemas.microsoft.com/office/drawing/2014/main" id="{D38A1CCF-705F-4B50-9BE5-7CF0524E3D07}"/>
              </a:ext>
            </a:extLst>
          </p:cNvPr>
          <p:cNvSpPr>
            <a:spLocks xmlns:a="http://schemas.openxmlformats.org/drawingml/2006/main" noGrp="1"/>
          </p:cNvSpPr>
          <p:nvPr>
            <p:ph idx="0"/>
          </p:nvPr>
        </p:nvSpPr>
        <p:spPr>
          <a:xfrm xmlns:a="http://schemas.openxmlformats.org/drawingml/2006/main">
            <a:off x="76200" y="171450"/>
            <a:ext cx="12039600" cy="607695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wrap="square" lIns="57150" tIns="38100" rIns="57150" bIns="38100" anchor="ctr">
            <a:normAutofit fontScale="100000"/>
          </a:bodyPr>
          <a:lstStyle xmlns:a="http://schemas.openxmlformats.org/drawingml/2006/main"/>
          <a:p xmlns:a="http://schemas.openxmlformats.org/drawingml/2006/main">
            <a:pPr algn="ctr">
              <a:spcAft>
                <a:spcPts val="10"/>
              </a:spcAft>
              <a:buNone/>
            </a:pPr>
            <a:r>
              <a:rPr sz="4200" b="1">
                <a:solidFill>
                  <a:srgbClr val="FFFFFF"/>
                </a:solidFill>
                <a:latin typeface="Microsoft JhengHei"/>
                <a:ea typeface="Microsoft JhengHei"/>
                <a:cs typeface="Microsoft JhengHei"/>
              </a:rPr>
              <a:t>大衛又說：「耶和華救我脫離獅子和熊的爪，也必救我脫離這非利士人的手。」掃羅對大衛說：「你可以去吧！耶和華必與你同在。」</a:t>
            </a:r>
          </a:p>
          <a:p xmlns:a="http://schemas.openxmlformats.org/drawingml/2006/main">
            <a:pPr algn="ctr">
              <a:buNone/>
            </a:pPr>
            <a:r>
              <a:rPr sz="2100">
                <a:solidFill>
                  <a:srgbClr val="FFFFFF"/>
                </a:solidFill>
                <a:latin typeface="Georgia"/>
                <a:ea typeface="Georgia"/>
                <a:cs typeface="Georgia"/>
              </a:rPr>
              <a:t>David said moreover, The LORD that delivered me out of the paw of the lion, and out of the paw of the bear, he will deliver me out of the hand of this Philistine. And Saul said unto David, Go, and the LORD be with thee.</a:t>
            </a:r>
          </a:p>
        </p:txBody>
      </p:sp>
    </p:spTree>
    <p:extLst>
      <p:ext uri="{BB962C8B-B14F-4D97-AF65-F5344CB8AC3E}">
        <p14:creationId xmlns:p14="http://schemas.microsoft.com/office/powerpoint/2010/main" val="179098557"/>
      </p:ext>
    </p:extLst>
  </p:cSld>
</p:sld>
</file>

<file path=ppt/slides/slide39.xml><?xml version="1.0" encoding="utf-8"?>
<p:sld xmlns:p="http://schemas.openxmlformats.org/presentationml/2006/main">
  <p:cSld>
    <p:bg>
      <p:bgPr>
        <a:solidFill xmlns:a="http://schemas.openxmlformats.org/drawingml/2006/main">
          <a:srgbClr val="000000"/>
        </a:solidFill>
      </p:bgPr>
    </p:bg>
    <p:spTree>
      <p:nvGrpSpPr>
        <p:cNvPr id="1" name=""/>
        <p:cNvGrpSpPr/>
        <p:nvPr/>
      </p:nvGrpSpPr>
      <p:grpSpPr>
        <a:xfrm xmlns:a="http://schemas.openxmlformats.org/drawingml/2006/main"/>
      </p:grpSpPr>
      <p:sp>
        <p:nvSpPr>
          <p:cNvPr id="15" name="PlaceHolder 1">
            <a:extLst xmlns:a="http://schemas.openxmlformats.org/drawingml/2006/main">
              <a:ext uri="{FF2B5EF4-FFF2-40B4-BE49-F238E27FC236}">
                <a16:creationId xmlns:a16="http://schemas.microsoft.com/office/drawing/2014/main" id="{441D2C7F-D666-4C24-BAB7-2C24776FEA00}"/>
              </a:ext>
            </a:extLst>
          </p:cNvPr>
          <p:cNvSpPr>
            <a:spLocks xmlns:a="http://schemas.openxmlformats.org/drawingml/2006/main" noGrp="1"/>
          </p:cNvSpPr>
          <p:nvPr>
            <p:ph type="title" idx="0"/>
          </p:nvPr>
        </p:nvSpPr>
        <p:spPr>
          <a:xfrm xmlns:a="http://schemas.openxmlformats.org/drawingml/2006/main">
            <a:off x="6667500" y="6457950"/>
            <a:ext cx="5410200" cy="22860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wrap="none" lIns="0" tIns="0" rIns="0" bIns="0" anchor="ctr">
            <a:normAutofit fontScale="100000"/>
          </a:bodyPr>
          <a:lstStyle xmlns:a="http://schemas.openxmlformats.org/drawingml/2006/main"/>
          <a:p xmlns:a="http://schemas.openxmlformats.org/drawingml/2006/main">
            <a:pPr algn="r">
              <a:buNone/>
            </a:pPr>
            <a:r>
              <a:rPr sz="1000">
                <a:solidFill>
                  <a:srgbClr val="FFFFFF"/>
                </a:solidFill>
                <a:latin typeface="Microsoft JhengHei"/>
                <a:ea typeface="Microsoft JhengHei"/>
                <a:cs typeface="Microsoft JhengHei"/>
              </a:rPr>
              <a:t>撒母耳記上 17:38  |  1 Samuel 17:38 (KJV)</a:t>
            </a:r>
          </a:p>
        </p:txBody>
      </p:sp>
      <p:sp>
        <p:nvSpPr>
          <p:cNvPr id="16" name="PlaceHolder 2">
            <a:extLst xmlns:a="http://schemas.openxmlformats.org/drawingml/2006/main">
              <a:ext uri="{FF2B5EF4-FFF2-40B4-BE49-F238E27FC236}">
                <a16:creationId xmlns:a16="http://schemas.microsoft.com/office/drawing/2014/main" id="{D38A1CCF-705F-4B50-9BE5-7CF0524E3D07}"/>
              </a:ext>
            </a:extLst>
          </p:cNvPr>
          <p:cNvSpPr>
            <a:spLocks xmlns:a="http://schemas.openxmlformats.org/drawingml/2006/main" noGrp="1"/>
          </p:cNvSpPr>
          <p:nvPr>
            <p:ph idx="0"/>
          </p:nvPr>
        </p:nvSpPr>
        <p:spPr>
          <a:xfrm xmlns:a="http://schemas.openxmlformats.org/drawingml/2006/main">
            <a:off x="76200" y="171450"/>
            <a:ext cx="12039600" cy="607695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wrap="square" lIns="57150" tIns="38100" rIns="57150" bIns="38100" anchor="ctr">
            <a:normAutofit fontScale="100000"/>
          </a:bodyPr>
          <a:lstStyle xmlns:a="http://schemas.openxmlformats.org/drawingml/2006/main"/>
          <a:p xmlns:a="http://schemas.openxmlformats.org/drawingml/2006/main">
            <a:pPr algn="ctr">
              <a:spcAft>
                <a:spcPts val="10"/>
              </a:spcAft>
              <a:buNone/>
            </a:pPr>
            <a:r>
              <a:rPr sz="5000" b="1">
                <a:solidFill>
                  <a:srgbClr val="FFFFFF"/>
                </a:solidFill>
                <a:latin typeface="Microsoft JhengHei"/>
                <a:ea typeface="Microsoft JhengHei"/>
                <a:cs typeface="Microsoft JhengHei"/>
              </a:rPr>
              <a:t>掃羅就把自己的戰衣給大衛穿上，將銅盔給他戴上，又給他穿上鎧甲。</a:t>
            </a:r>
          </a:p>
          <a:p xmlns:a="http://schemas.openxmlformats.org/drawingml/2006/main">
            <a:pPr algn="ctr">
              <a:buNone/>
            </a:pPr>
            <a:r>
              <a:rPr sz="2400">
                <a:solidFill>
                  <a:srgbClr val="FFFFFF"/>
                </a:solidFill>
                <a:latin typeface="Georgia"/>
                <a:ea typeface="Georgia"/>
                <a:cs typeface="Georgia"/>
              </a:rPr>
              <a:t>And Saul armed David with his armour, and he put an helmet of brass upon his head; also he armed him with a coat of mail.</a:t>
            </a:r>
          </a:p>
        </p:txBody>
      </p:sp>
    </p:spTree>
    <p:extLst>
      <p:ext uri="{BB962C8B-B14F-4D97-AF65-F5344CB8AC3E}">
        <p14:creationId xmlns:p14="http://schemas.microsoft.com/office/powerpoint/2010/main" val="179098557"/>
      </p:ext>
    </p:extLst>
  </p:cSld>
</p:sld>
</file>

<file path=ppt/slides/slide40.xml><?xml version="1.0" encoding="utf-8"?>
<p:sld xmlns:p="http://schemas.openxmlformats.org/presentationml/2006/main">
  <p:cSld>
    <p:bg>
      <p:bgPr>
        <a:solidFill xmlns:a="http://schemas.openxmlformats.org/drawingml/2006/main">
          <a:srgbClr val="000000"/>
        </a:solidFill>
      </p:bgPr>
    </p:bg>
    <p:spTree>
      <p:nvGrpSpPr>
        <p:cNvPr id="1" name=""/>
        <p:cNvGrpSpPr/>
        <p:nvPr/>
      </p:nvGrpSpPr>
      <p:grpSpPr>
        <a:xfrm xmlns:a="http://schemas.openxmlformats.org/drawingml/2006/main"/>
      </p:grpSpPr>
      <p:sp>
        <p:nvSpPr>
          <p:cNvPr id="15" name="PlaceHolder 1">
            <a:extLst xmlns:a="http://schemas.openxmlformats.org/drawingml/2006/main">
              <a:ext uri="{FF2B5EF4-FFF2-40B4-BE49-F238E27FC236}">
                <a16:creationId xmlns:a16="http://schemas.microsoft.com/office/drawing/2014/main" id="{441D2C7F-D666-4C24-BAB7-2C24776FEA00}"/>
              </a:ext>
            </a:extLst>
          </p:cNvPr>
          <p:cNvSpPr>
            <a:spLocks xmlns:a="http://schemas.openxmlformats.org/drawingml/2006/main" noGrp="1"/>
          </p:cNvSpPr>
          <p:nvPr>
            <p:ph type="title" idx="0"/>
          </p:nvPr>
        </p:nvSpPr>
        <p:spPr>
          <a:xfrm xmlns:a="http://schemas.openxmlformats.org/drawingml/2006/main">
            <a:off x="6667500" y="6457950"/>
            <a:ext cx="5410200" cy="22860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wrap="none" lIns="0" tIns="0" rIns="0" bIns="0" anchor="ctr">
            <a:normAutofit fontScale="100000"/>
          </a:bodyPr>
          <a:lstStyle xmlns:a="http://schemas.openxmlformats.org/drawingml/2006/main"/>
          <a:p xmlns:a="http://schemas.openxmlformats.org/drawingml/2006/main">
            <a:pPr algn="r">
              <a:buNone/>
            </a:pPr>
            <a:r>
              <a:rPr sz="1000">
                <a:solidFill>
                  <a:srgbClr val="FFFFFF"/>
                </a:solidFill>
                <a:latin typeface="Microsoft JhengHei"/>
                <a:ea typeface="Microsoft JhengHei"/>
                <a:cs typeface="Microsoft JhengHei"/>
              </a:rPr>
              <a:t>撒母耳記上 17:39  |  1 Samuel 17:39 (KJV)</a:t>
            </a:r>
          </a:p>
        </p:txBody>
      </p:sp>
      <p:sp>
        <p:nvSpPr>
          <p:cNvPr id="16" name="PlaceHolder 2">
            <a:extLst xmlns:a="http://schemas.openxmlformats.org/drawingml/2006/main">
              <a:ext uri="{FF2B5EF4-FFF2-40B4-BE49-F238E27FC236}">
                <a16:creationId xmlns:a16="http://schemas.microsoft.com/office/drawing/2014/main" id="{D38A1CCF-705F-4B50-9BE5-7CF0524E3D07}"/>
              </a:ext>
            </a:extLst>
          </p:cNvPr>
          <p:cNvSpPr>
            <a:spLocks xmlns:a="http://schemas.openxmlformats.org/drawingml/2006/main" noGrp="1"/>
          </p:cNvSpPr>
          <p:nvPr>
            <p:ph idx="0"/>
          </p:nvPr>
        </p:nvSpPr>
        <p:spPr>
          <a:xfrm xmlns:a="http://schemas.openxmlformats.org/drawingml/2006/main">
            <a:off x="76200" y="171450"/>
            <a:ext cx="12039600" cy="607695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wrap="square" lIns="57150" tIns="38100" rIns="57150" bIns="38100" anchor="ctr">
            <a:normAutofit fontScale="100000"/>
          </a:bodyPr>
          <a:lstStyle xmlns:a="http://schemas.openxmlformats.org/drawingml/2006/main"/>
          <a:p xmlns:a="http://schemas.openxmlformats.org/drawingml/2006/main">
            <a:pPr algn="ctr">
              <a:spcAft>
                <a:spcPts val="10"/>
              </a:spcAft>
              <a:buNone/>
            </a:pPr>
            <a:r>
              <a:rPr sz="4200" b="1">
                <a:solidFill>
                  <a:srgbClr val="FFFFFF"/>
                </a:solidFill>
                <a:latin typeface="Microsoft JhengHei"/>
                <a:ea typeface="Microsoft JhengHei"/>
                <a:cs typeface="Microsoft JhengHei"/>
              </a:rPr>
              <a:t>大衛把刀跨在戰衣外，試試能走不能走；因為素來沒有穿慣，就對掃羅說：「我穿戴這些不能走，因為素來沒有穿慣。」於是摘脫了。</a:t>
            </a:r>
          </a:p>
          <a:p xmlns:a="http://schemas.openxmlformats.org/drawingml/2006/main">
            <a:pPr algn="ctr">
              <a:buNone/>
            </a:pPr>
            <a:r>
              <a:rPr sz="2100">
                <a:solidFill>
                  <a:srgbClr val="FFFFFF"/>
                </a:solidFill>
                <a:latin typeface="Georgia"/>
                <a:ea typeface="Georgia"/>
                <a:cs typeface="Georgia"/>
              </a:rPr>
              <a:t>And David girded his sword upon his armour, and he assayed to go; for he had not proved it. And David said unto Saul, I cannot go with these; for I have not proved them. And David put them off him.</a:t>
            </a:r>
          </a:p>
        </p:txBody>
      </p:sp>
    </p:spTree>
    <p:extLst>
      <p:ext uri="{BB962C8B-B14F-4D97-AF65-F5344CB8AC3E}">
        <p14:creationId xmlns:p14="http://schemas.microsoft.com/office/powerpoint/2010/main" val="179098557"/>
      </p:ext>
    </p:extLst>
  </p:cSld>
</p:sld>
</file>

<file path=ppt/slides/slide41.xml><?xml version="1.0" encoding="utf-8"?>
<p:sld xmlns:p="http://schemas.openxmlformats.org/presentationml/2006/main">
  <p:cSld>
    <p:bg>
      <p:bgPr>
        <a:solidFill xmlns:a="http://schemas.openxmlformats.org/drawingml/2006/main">
          <a:srgbClr val="000000"/>
        </a:solidFill>
      </p:bgPr>
    </p:bg>
    <p:spTree>
      <p:nvGrpSpPr>
        <p:cNvPr id="1" name=""/>
        <p:cNvGrpSpPr/>
        <p:nvPr/>
      </p:nvGrpSpPr>
      <p:grpSpPr>
        <a:xfrm xmlns:a="http://schemas.openxmlformats.org/drawingml/2006/main"/>
      </p:grpSpPr>
      <p:sp>
        <p:nvSpPr>
          <p:cNvPr id="15" name="PlaceHolder 1">
            <a:extLst xmlns:a="http://schemas.openxmlformats.org/drawingml/2006/main">
              <a:ext uri="{FF2B5EF4-FFF2-40B4-BE49-F238E27FC236}">
                <a16:creationId xmlns:a16="http://schemas.microsoft.com/office/drawing/2014/main" id="{441D2C7F-D666-4C24-BAB7-2C24776FEA00}"/>
              </a:ext>
            </a:extLst>
          </p:cNvPr>
          <p:cNvSpPr>
            <a:spLocks xmlns:a="http://schemas.openxmlformats.org/drawingml/2006/main" noGrp="1"/>
          </p:cNvSpPr>
          <p:nvPr>
            <p:ph type="title" idx="0"/>
          </p:nvPr>
        </p:nvSpPr>
        <p:spPr>
          <a:xfrm xmlns:a="http://schemas.openxmlformats.org/drawingml/2006/main">
            <a:off x="6667500" y="6457950"/>
            <a:ext cx="5410200" cy="22860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wrap="none" lIns="0" tIns="0" rIns="0" bIns="0" anchor="ctr">
            <a:normAutofit fontScale="100000"/>
          </a:bodyPr>
          <a:lstStyle xmlns:a="http://schemas.openxmlformats.org/drawingml/2006/main"/>
          <a:p xmlns:a="http://schemas.openxmlformats.org/drawingml/2006/main">
            <a:pPr algn="r">
              <a:buNone/>
            </a:pPr>
            <a:r>
              <a:rPr sz="1000">
                <a:solidFill>
                  <a:srgbClr val="FFFFFF"/>
                </a:solidFill>
                <a:latin typeface="Microsoft JhengHei"/>
                <a:ea typeface="Microsoft JhengHei"/>
                <a:cs typeface="Microsoft JhengHei"/>
              </a:rPr>
              <a:t>撒母耳記上 17:40  |  1 Samuel 17:40 (KJV)</a:t>
            </a:r>
          </a:p>
        </p:txBody>
      </p:sp>
      <p:sp>
        <p:nvSpPr>
          <p:cNvPr id="16" name="PlaceHolder 2">
            <a:extLst xmlns:a="http://schemas.openxmlformats.org/drawingml/2006/main">
              <a:ext uri="{FF2B5EF4-FFF2-40B4-BE49-F238E27FC236}">
                <a16:creationId xmlns:a16="http://schemas.microsoft.com/office/drawing/2014/main" id="{D38A1CCF-705F-4B50-9BE5-7CF0524E3D07}"/>
              </a:ext>
            </a:extLst>
          </p:cNvPr>
          <p:cNvSpPr>
            <a:spLocks xmlns:a="http://schemas.openxmlformats.org/drawingml/2006/main" noGrp="1"/>
          </p:cNvSpPr>
          <p:nvPr>
            <p:ph idx="0"/>
          </p:nvPr>
        </p:nvSpPr>
        <p:spPr>
          <a:xfrm xmlns:a="http://schemas.openxmlformats.org/drawingml/2006/main">
            <a:off x="76200" y="171450"/>
            <a:ext cx="12039600" cy="607695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wrap="square" lIns="57150" tIns="38100" rIns="57150" bIns="38100" anchor="ctr">
            <a:normAutofit fontScale="100000"/>
          </a:bodyPr>
          <a:lstStyle xmlns:a="http://schemas.openxmlformats.org/drawingml/2006/main"/>
          <a:p xmlns:a="http://schemas.openxmlformats.org/drawingml/2006/main">
            <a:pPr algn="ctr">
              <a:spcAft>
                <a:spcPts val="10"/>
              </a:spcAft>
              <a:buNone/>
            </a:pPr>
            <a:r>
              <a:rPr sz="4600" b="1">
                <a:solidFill>
                  <a:srgbClr val="FFFFFF"/>
                </a:solidFill>
                <a:latin typeface="Microsoft JhengHei"/>
                <a:ea typeface="Microsoft JhengHei"/>
                <a:cs typeface="Microsoft JhengHei"/>
              </a:rPr>
              <a:t>他手中拿杖，又在溪中挑選了五塊光滑石子，放在袋裏，就是牧人帶的囊裏；手中拿着甩石的機弦，就去迎那非利士人。</a:t>
            </a:r>
          </a:p>
          <a:p xmlns:a="http://schemas.openxmlformats.org/drawingml/2006/main">
            <a:pPr algn="ctr">
              <a:buNone/>
            </a:pPr>
            <a:r>
              <a:rPr sz="2100">
                <a:solidFill>
                  <a:srgbClr val="FFFFFF"/>
                </a:solidFill>
                <a:latin typeface="Georgia"/>
                <a:ea typeface="Georgia"/>
                <a:cs typeface="Georgia"/>
              </a:rPr>
              <a:t>And he took his staff in his hand, and chose him five smooth stones out of the brook, and put them in a shepherd’s bag which he had, even in a scrip; and his sling was in his hand: and he drew near to the Philistine.</a:t>
            </a:r>
          </a:p>
        </p:txBody>
      </p:sp>
    </p:spTree>
    <p:extLst>
      <p:ext uri="{BB962C8B-B14F-4D97-AF65-F5344CB8AC3E}">
        <p14:creationId xmlns:p14="http://schemas.microsoft.com/office/powerpoint/2010/main" val="179098557"/>
      </p:ext>
    </p:extLst>
  </p:cSld>
</p:sld>
</file>

<file path=ppt/slides/slide42.xml><?xml version="1.0" encoding="utf-8"?>
<p:sld xmlns:p="http://schemas.openxmlformats.org/presentationml/2006/main">
  <p:cSld>
    <p:bg>
      <p:bgPr>
        <a:solidFill xmlns:a="http://schemas.openxmlformats.org/drawingml/2006/main">
          <a:srgbClr val="000000"/>
        </a:solidFill>
      </p:bgPr>
    </p:bg>
    <p:spTree>
      <p:nvGrpSpPr>
        <p:cNvPr id="1" name=""/>
        <p:cNvGrpSpPr/>
        <p:nvPr/>
      </p:nvGrpSpPr>
      <p:grpSpPr>
        <a:xfrm xmlns:a="http://schemas.openxmlformats.org/drawingml/2006/main"/>
      </p:grpSpPr>
      <p:sp>
        <p:nvSpPr>
          <p:cNvPr id="15" name="PlaceHolder 1">
            <a:extLst xmlns:a="http://schemas.openxmlformats.org/drawingml/2006/main">
              <a:ext uri="{FF2B5EF4-FFF2-40B4-BE49-F238E27FC236}">
                <a16:creationId xmlns:a16="http://schemas.microsoft.com/office/drawing/2014/main" id="{441D2C7F-D666-4C24-BAB7-2C24776FEA00}"/>
              </a:ext>
            </a:extLst>
          </p:cNvPr>
          <p:cNvSpPr>
            <a:spLocks xmlns:a="http://schemas.openxmlformats.org/drawingml/2006/main" noGrp="1"/>
          </p:cNvSpPr>
          <p:nvPr>
            <p:ph type="title" idx="0"/>
          </p:nvPr>
        </p:nvSpPr>
        <p:spPr>
          <a:xfrm xmlns:a="http://schemas.openxmlformats.org/drawingml/2006/main">
            <a:off x="6667500" y="6457950"/>
            <a:ext cx="5410200" cy="22860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wrap="none" lIns="0" tIns="0" rIns="0" bIns="0" anchor="ctr">
            <a:normAutofit fontScale="100000"/>
          </a:bodyPr>
          <a:lstStyle xmlns:a="http://schemas.openxmlformats.org/drawingml/2006/main"/>
          <a:p xmlns:a="http://schemas.openxmlformats.org/drawingml/2006/main">
            <a:pPr algn="r">
              <a:buNone/>
            </a:pPr>
            <a:r>
              <a:rPr sz="1000">
                <a:solidFill>
                  <a:srgbClr val="FFFFFF"/>
                </a:solidFill>
                <a:latin typeface="Microsoft JhengHei"/>
                <a:ea typeface="Microsoft JhengHei"/>
                <a:cs typeface="Microsoft JhengHei"/>
              </a:rPr>
              <a:t>撒母耳記上 17:41  |  1 Samuel 17:41 (KJV)</a:t>
            </a:r>
          </a:p>
        </p:txBody>
      </p:sp>
      <p:sp>
        <p:nvSpPr>
          <p:cNvPr id="16" name="PlaceHolder 2">
            <a:extLst xmlns:a="http://schemas.openxmlformats.org/drawingml/2006/main">
              <a:ext uri="{FF2B5EF4-FFF2-40B4-BE49-F238E27FC236}">
                <a16:creationId xmlns:a16="http://schemas.microsoft.com/office/drawing/2014/main" id="{D38A1CCF-705F-4B50-9BE5-7CF0524E3D07}"/>
              </a:ext>
            </a:extLst>
          </p:cNvPr>
          <p:cNvSpPr>
            <a:spLocks xmlns:a="http://schemas.openxmlformats.org/drawingml/2006/main" noGrp="1"/>
          </p:cNvSpPr>
          <p:nvPr>
            <p:ph idx="0"/>
          </p:nvPr>
        </p:nvSpPr>
        <p:spPr>
          <a:xfrm xmlns:a="http://schemas.openxmlformats.org/drawingml/2006/main">
            <a:off x="76200" y="171450"/>
            <a:ext cx="12039600" cy="607695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wrap="square" lIns="57150" tIns="38100" rIns="57150" bIns="38100" anchor="ctr">
            <a:normAutofit fontScale="100000"/>
          </a:bodyPr>
          <a:lstStyle xmlns:a="http://schemas.openxmlformats.org/drawingml/2006/main"/>
          <a:p xmlns:a="http://schemas.openxmlformats.org/drawingml/2006/main">
            <a:pPr algn="ctr">
              <a:spcAft>
                <a:spcPts val="10"/>
              </a:spcAft>
              <a:buNone/>
            </a:pPr>
            <a:r>
              <a:rPr sz="5000" b="1">
                <a:solidFill>
                  <a:srgbClr val="FFFFFF"/>
                </a:solidFill>
                <a:latin typeface="Microsoft JhengHei"/>
                <a:ea typeface="Microsoft JhengHei"/>
                <a:cs typeface="Microsoft JhengHei"/>
              </a:rPr>
              <a:t>非利士人也漸漸地迎着大衛來，拿盾牌的走在前頭。</a:t>
            </a:r>
          </a:p>
          <a:p xmlns:a="http://schemas.openxmlformats.org/drawingml/2006/main">
            <a:pPr algn="ctr">
              <a:buNone/>
            </a:pPr>
            <a:r>
              <a:rPr sz="2400">
                <a:solidFill>
                  <a:srgbClr val="FFFFFF"/>
                </a:solidFill>
                <a:latin typeface="Georgia"/>
                <a:ea typeface="Georgia"/>
                <a:cs typeface="Georgia"/>
              </a:rPr>
              <a:t>And the Philistine came on and drew near unto David; and the man that bare the shield went before him.</a:t>
            </a:r>
          </a:p>
        </p:txBody>
      </p:sp>
    </p:spTree>
    <p:extLst>
      <p:ext uri="{BB962C8B-B14F-4D97-AF65-F5344CB8AC3E}">
        <p14:creationId xmlns:p14="http://schemas.microsoft.com/office/powerpoint/2010/main" val="179098557"/>
      </p:ext>
    </p:extLst>
  </p:cSld>
</p:sld>
</file>

<file path=ppt/slides/slide43.xml><?xml version="1.0" encoding="utf-8"?>
<p:sld xmlns:p="http://schemas.openxmlformats.org/presentationml/2006/main">
  <p:cSld>
    <p:bg>
      <p:bgPr>
        <a:solidFill xmlns:a="http://schemas.openxmlformats.org/drawingml/2006/main">
          <a:srgbClr val="000000"/>
        </a:solidFill>
      </p:bgPr>
    </p:bg>
    <p:spTree>
      <p:nvGrpSpPr>
        <p:cNvPr id="1" name=""/>
        <p:cNvGrpSpPr/>
        <p:nvPr/>
      </p:nvGrpSpPr>
      <p:grpSpPr>
        <a:xfrm xmlns:a="http://schemas.openxmlformats.org/drawingml/2006/main"/>
      </p:grpSpPr>
      <p:sp>
        <p:nvSpPr>
          <p:cNvPr id="15" name="PlaceHolder 1">
            <a:extLst xmlns:a="http://schemas.openxmlformats.org/drawingml/2006/main">
              <a:ext uri="{FF2B5EF4-FFF2-40B4-BE49-F238E27FC236}">
                <a16:creationId xmlns:a16="http://schemas.microsoft.com/office/drawing/2014/main" id="{441D2C7F-D666-4C24-BAB7-2C24776FEA00}"/>
              </a:ext>
            </a:extLst>
          </p:cNvPr>
          <p:cNvSpPr>
            <a:spLocks xmlns:a="http://schemas.openxmlformats.org/drawingml/2006/main" noGrp="1"/>
          </p:cNvSpPr>
          <p:nvPr>
            <p:ph type="title" idx="0"/>
          </p:nvPr>
        </p:nvSpPr>
        <p:spPr>
          <a:xfrm xmlns:a="http://schemas.openxmlformats.org/drawingml/2006/main">
            <a:off x="6667500" y="6457950"/>
            <a:ext cx="5410200" cy="22860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wrap="none" lIns="0" tIns="0" rIns="0" bIns="0" anchor="ctr">
            <a:normAutofit fontScale="100000"/>
          </a:bodyPr>
          <a:lstStyle xmlns:a="http://schemas.openxmlformats.org/drawingml/2006/main"/>
          <a:p xmlns:a="http://schemas.openxmlformats.org/drawingml/2006/main">
            <a:pPr algn="r">
              <a:buNone/>
            </a:pPr>
            <a:r>
              <a:rPr sz="1000">
                <a:solidFill>
                  <a:srgbClr val="FFFFFF"/>
                </a:solidFill>
                <a:latin typeface="Microsoft JhengHei"/>
                <a:ea typeface="Microsoft JhengHei"/>
                <a:cs typeface="Microsoft JhengHei"/>
              </a:rPr>
              <a:t>撒母耳記上 17:42  |  1 Samuel 17:42 (KJV)</a:t>
            </a:r>
          </a:p>
        </p:txBody>
      </p:sp>
      <p:sp>
        <p:nvSpPr>
          <p:cNvPr id="16" name="PlaceHolder 2">
            <a:extLst xmlns:a="http://schemas.openxmlformats.org/drawingml/2006/main">
              <a:ext uri="{FF2B5EF4-FFF2-40B4-BE49-F238E27FC236}">
                <a16:creationId xmlns:a16="http://schemas.microsoft.com/office/drawing/2014/main" id="{D38A1CCF-705F-4B50-9BE5-7CF0524E3D07}"/>
              </a:ext>
            </a:extLst>
          </p:cNvPr>
          <p:cNvSpPr>
            <a:spLocks xmlns:a="http://schemas.openxmlformats.org/drawingml/2006/main" noGrp="1"/>
          </p:cNvSpPr>
          <p:nvPr>
            <p:ph idx="0"/>
          </p:nvPr>
        </p:nvSpPr>
        <p:spPr>
          <a:xfrm xmlns:a="http://schemas.openxmlformats.org/drawingml/2006/main">
            <a:off x="76200" y="171450"/>
            <a:ext cx="12039600" cy="607695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wrap="square" lIns="57150" tIns="38100" rIns="57150" bIns="38100" anchor="ctr">
            <a:normAutofit fontScale="100000"/>
          </a:bodyPr>
          <a:lstStyle xmlns:a="http://schemas.openxmlformats.org/drawingml/2006/main"/>
          <a:p xmlns:a="http://schemas.openxmlformats.org/drawingml/2006/main">
            <a:pPr algn="ctr">
              <a:spcAft>
                <a:spcPts val="10"/>
              </a:spcAft>
              <a:buNone/>
            </a:pPr>
            <a:r>
              <a:rPr sz="5000" b="1">
                <a:solidFill>
                  <a:srgbClr val="FFFFFF"/>
                </a:solidFill>
                <a:latin typeface="Microsoft JhengHei"/>
                <a:ea typeface="Microsoft JhengHei"/>
                <a:cs typeface="Microsoft JhengHei"/>
              </a:rPr>
              <a:t>非利士人觀看，見了大衛，就藐視他；因為他年輕，面色光紅，容貌俊美。</a:t>
            </a:r>
          </a:p>
          <a:p xmlns:a="http://schemas.openxmlformats.org/drawingml/2006/main">
            <a:pPr algn="ctr">
              <a:buNone/>
            </a:pPr>
            <a:r>
              <a:rPr sz="2400">
                <a:solidFill>
                  <a:srgbClr val="FFFFFF"/>
                </a:solidFill>
                <a:latin typeface="Georgia"/>
                <a:ea typeface="Georgia"/>
                <a:cs typeface="Georgia"/>
              </a:rPr>
              <a:t>And when the Philistine looked about, and saw David, he disdained him: for he was but a youth, and ruddy, and of a fair countenance.</a:t>
            </a:r>
          </a:p>
        </p:txBody>
      </p:sp>
    </p:spTree>
    <p:extLst>
      <p:ext uri="{BB962C8B-B14F-4D97-AF65-F5344CB8AC3E}">
        <p14:creationId xmlns:p14="http://schemas.microsoft.com/office/powerpoint/2010/main" val="179098557"/>
      </p:ext>
    </p:extLst>
  </p:cSld>
</p:sld>
</file>

<file path=ppt/slides/slide44.xml><?xml version="1.0" encoding="utf-8"?>
<p:sld xmlns:p="http://schemas.openxmlformats.org/presentationml/2006/main">
  <p:cSld>
    <p:bg>
      <p:bgPr>
        <a:solidFill xmlns:a="http://schemas.openxmlformats.org/drawingml/2006/main">
          <a:srgbClr val="000000"/>
        </a:solidFill>
      </p:bgPr>
    </p:bg>
    <p:spTree>
      <p:nvGrpSpPr>
        <p:cNvPr id="1" name=""/>
        <p:cNvGrpSpPr/>
        <p:nvPr/>
      </p:nvGrpSpPr>
      <p:grpSpPr>
        <a:xfrm xmlns:a="http://schemas.openxmlformats.org/drawingml/2006/main"/>
      </p:grpSpPr>
      <p:sp>
        <p:nvSpPr>
          <p:cNvPr id="15" name="PlaceHolder 1">
            <a:extLst xmlns:a="http://schemas.openxmlformats.org/drawingml/2006/main">
              <a:ext uri="{FF2B5EF4-FFF2-40B4-BE49-F238E27FC236}">
                <a16:creationId xmlns:a16="http://schemas.microsoft.com/office/drawing/2014/main" id="{441D2C7F-D666-4C24-BAB7-2C24776FEA00}"/>
              </a:ext>
            </a:extLst>
          </p:cNvPr>
          <p:cNvSpPr>
            <a:spLocks xmlns:a="http://schemas.openxmlformats.org/drawingml/2006/main" noGrp="1"/>
          </p:cNvSpPr>
          <p:nvPr>
            <p:ph type="title" idx="0"/>
          </p:nvPr>
        </p:nvSpPr>
        <p:spPr>
          <a:xfrm xmlns:a="http://schemas.openxmlformats.org/drawingml/2006/main">
            <a:off x="6667500" y="6457950"/>
            <a:ext cx="5410200" cy="22860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wrap="none" lIns="0" tIns="0" rIns="0" bIns="0" anchor="ctr">
            <a:normAutofit fontScale="100000"/>
          </a:bodyPr>
          <a:lstStyle xmlns:a="http://schemas.openxmlformats.org/drawingml/2006/main"/>
          <a:p xmlns:a="http://schemas.openxmlformats.org/drawingml/2006/main">
            <a:pPr algn="r">
              <a:buNone/>
            </a:pPr>
            <a:r>
              <a:rPr sz="1000">
                <a:solidFill>
                  <a:srgbClr val="FFFFFF"/>
                </a:solidFill>
                <a:latin typeface="Microsoft JhengHei"/>
                <a:ea typeface="Microsoft JhengHei"/>
                <a:cs typeface="Microsoft JhengHei"/>
              </a:rPr>
              <a:t>撒母耳記上 17:43  |  1 Samuel 17:43 (KJV)</a:t>
            </a:r>
          </a:p>
        </p:txBody>
      </p:sp>
      <p:sp>
        <p:nvSpPr>
          <p:cNvPr id="16" name="PlaceHolder 2">
            <a:extLst xmlns:a="http://schemas.openxmlformats.org/drawingml/2006/main">
              <a:ext uri="{FF2B5EF4-FFF2-40B4-BE49-F238E27FC236}">
                <a16:creationId xmlns:a16="http://schemas.microsoft.com/office/drawing/2014/main" id="{D38A1CCF-705F-4B50-9BE5-7CF0524E3D07}"/>
              </a:ext>
            </a:extLst>
          </p:cNvPr>
          <p:cNvSpPr>
            <a:spLocks xmlns:a="http://schemas.openxmlformats.org/drawingml/2006/main" noGrp="1"/>
          </p:cNvSpPr>
          <p:nvPr>
            <p:ph idx="0"/>
          </p:nvPr>
        </p:nvSpPr>
        <p:spPr>
          <a:xfrm xmlns:a="http://schemas.openxmlformats.org/drawingml/2006/main">
            <a:off x="76200" y="171450"/>
            <a:ext cx="12039600" cy="607695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wrap="square" lIns="57150" tIns="38100" rIns="57150" bIns="38100" anchor="ctr">
            <a:normAutofit fontScale="100000"/>
          </a:bodyPr>
          <a:lstStyle xmlns:a="http://schemas.openxmlformats.org/drawingml/2006/main"/>
          <a:p xmlns:a="http://schemas.openxmlformats.org/drawingml/2006/main">
            <a:pPr algn="ctr">
              <a:spcAft>
                <a:spcPts val="10"/>
              </a:spcAft>
              <a:buNone/>
            </a:pPr>
            <a:r>
              <a:rPr sz="4600" b="1">
                <a:solidFill>
                  <a:srgbClr val="FFFFFF"/>
                </a:solidFill>
                <a:latin typeface="Microsoft JhengHei"/>
                <a:ea typeface="Microsoft JhengHei"/>
                <a:cs typeface="Microsoft JhengHei"/>
              </a:rPr>
              <a:t>非利士人對大衛說：「你拿杖到我這裏來，我豈是狗呢？」非利士人就指着自己的神咒詛大衛。</a:t>
            </a:r>
          </a:p>
          <a:p xmlns:a="http://schemas.openxmlformats.org/drawingml/2006/main">
            <a:pPr algn="ctr">
              <a:buNone/>
            </a:pPr>
            <a:r>
              <a:rPr sz="2400">
                <a:solidFill>
                  <a:srgbClr val="FFFFFF"/>
                </a:solidFill>
                <a:latin typeface="Georgia"/>
                <a:ea typeface="Georgia"/>
                <a:cs typeface="Georgia"/>
              </a:rPr>
              <a:t>And the Philistine said unto David, Am I a dog, that thou comest to me with staves? And the Philistine cursed David by his gods.</a:t>
            </a:r>
          </a:p>
        </p:txBody>
      </p:sp>
    </p:spTree>
    <p:extLst>
      <p:ext uri="{BB962C8B-B14F-4D97-AF65-F5344CB8AC3E}">
        <p14:creationId xmlns:p14="http://schemas.microsoft.com/office/powerpoint/2010/main" val="179098557"/>
      </p:ext>
    </p:extLst>
  </p:cSld>
</p:sld>
</file>

<file path=ppt/slides/slide45.xml><?xml version="1.0" encoding="utf-8"?>
<p:sld xmlns:p="http://schemas.openxmlformats.org/presentationml/2006/main">
  <p:cSld>
    <p:bg>
      <p:bgPr>
        <a:solidFill xmlns:a="http://schemas.openxmlformats.org/drawingml/2006/main">
          <a:srgbClr val="000000"/>
        </a:solidFill>
      </p:bgPr>
    </p:bg>
    <p:spTree>
      <p:nvGrpSpPr>
        <p:cNvPr id="1" name=""/>
        <p:cNvGrpSpPr/>
        <p:nvPr/>
      </p:nvGrpSpPr>
      <p:grpSpPr>
        <a:xfrm xmlns:a="http://schemas.openxmlformats.org/drawingml/2006/main"/>
      </p:grpSpPr>
      <p:sp>
        <p:nvSpPr>
          <p:cNvPr id="15" name="PlaceHolder 1">
            <a:extLst xmlns:a="http://schemas.openxmlformats.org/drawingml/2006/main">
              <a:ext uri="{FF2B5EF4-FFF2-40B4-BE49-F238E27FC236}">
                <a16:creationId xmlns:a16="http://schemas.microsoft.com/office/drawing/2014/main" id="{441D2C7F-D666-4C24-BAB7-2C24776FEA00}"/>
              </a:ext>
            </a:extLst>
          </p:cNvPr>
          <p:cNvSpPr>
            <a:spLocks xmlns:a="http://schemas.openxmlformats.org/drawingml/2006/main" noGrp="1"/>
          </p:cNvSpPr>
          <p:nvPr>
            <p:ph type="title" idx="0"/>
          </p:nvPr>
        </p:nvSpPr>
        <p:spPr>
          <a:xfrm xmlns:a="http://schemas.openxmlformats.org/drawingml/2006/main">
            <a:off x="6667500" y="6457950"/>
            <a:ext cx="5410200" cy="22860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wrap="none" lIns="0" tIns="0" rIns="0" bIns="0" anchor="ctr">
            <a:normAutofit fontScale="100000"/>
          </a:bodyPr>
          <a:lstStyle xmlns:a="http://schemas.openxmlformats.org/drawingml/2006/main"/>
          <a:p xmlns:a="http://schemas.openxmlformats.org/drawingml/2006/main">
            <a:pPr algn="r">
              <a:buNone/>
            </a:pPr>
            <a:r>
              <a:rPr sz="1000">
                <a:solidFill>
                  <a:srgbClr val="FFFFFF"/>
                </a:solidFill>
                <a:latin typeface="Microsoft JhengHei"/>
                <a:ea typeface="Microsoft JhengHei"/>
                <a:cs typeface="Microsoft JhengHei"/>
              </a:rPr>
              <a:t>撒母耳記上 17:44  |  1 Samuel 17:44 (KJV)</a:t>
            </a:r>
          </a:p>
        </p:txBody>
      </p:sp>
      <p:sp>
        <p:nvSpPr>
          <p:cNvPr id="16" name="PlaceHolder 2">
            <a:extLst xmlns:a="http://schemas.openxmlformats.org/drawingml/2006/main">
              <a:ext uri="{FF2B5EF4-FFF2-40B4-BE49-F238E27FC236}">
                <a16:creationId xmlns:a16="http://schemas.microsoft.com/office/drawing/2014/main" id="{D38A1CCF-705F-4B50-9BE5-7CF0524E3D07}"/>
              </a:ext>
            </a:extLst>
          </p:cNvPr>
          <p:cNvSpPr>
            <a:spLocks xmlns:a="http://schemas.openxmlformats.org/drawingml/2006/main" noGrp="1"/>
          </p:cNvSpPr>
          <p:nvPr>
            <p:ph idx="0"/>
          </p:nvPr>
        </p:nvSpPr>
        <p:spPr>
          <a:xfrm xmlns:a="http://schemas.openxmlformats.org/drawingml/2006/main">
            <a:off x="76200" y="171450"/>
            <a:ext cx="12039600" cy="607695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wrap="square" lIns="57150" tIns="38100" rIns="57150" bIns="38100" anchor="ctr">
            <a:normAutofit fontScale="100000"/>
          </a:bodyPr>
          <a:lstStyle xmlns:a="http://schemas.openxmlformats.org/drawingml/2006/main"/>
          <a:p xmlns:a="http://schemas.openxmlformats.org/drawingml/2006/main">
            <a:pPr algn="ctr">
              <a:spcAft>
                <a:spcPts val="10"/>
              </a:spcAft>
              <a:buNone/>
            </a:pPr>
            <a:r>
              <a:rPr sz="5000" b="1">
                <a:solidFill>
                  <a:srgbClr val="FFFFFF"/>
                </a:solidFill>
                <a:latin typeface="Microsoft JhengHei"/>
                <a:ea typeface="Microsoft JhengHei"/>
                <a:cs typeface="Microsoft JhengHei"/>
              </a:rPr>
              <a:t>非利士人又對大衛說：「來吧！我將你的肉給空中的飛鳥、田野的走獸吃。」</a:t>
            </a:r>
          </a:p>
          <a:p xmlns:a="http://schemas.openxmlformats.org/drawingml/2006/main">
            <a:pPr algn="ctr">
              <a:buNone/>
            </a:pPr>
            <a:r>
              <a:rPr sz="2400">
                <a:solidFill>
                  <a:srgbClr val="FFFFFF"/>
                </a:solidFill>
                <a:latin typeface="Georgia"/>
                <a:ea typeface="Georgia"/>
                <a:cs typeface="Georgia"/>
              </a:rPr>
              <a:t>And the Philistine said to David, Come to me, and I will give thy flesh unto the fowls of the air, and to the beasts of the field.</a:t>
            </a:r>
          </a:p>
        </p:txBody>
      </p:sp>
    </p:spTree>
    <p:extLst>
      <p:ext uri="{BB962C8B-B14F-4D97-AF65-F5344CB8AC3E}">
        <p14:creationId xmlns:p14="http://schemas.microsoft.com/office/powerpoint/2010/main" val="179098557"/>
      </p:ext>
    </p:extLst>
  </p:cSld>
</p:sld>
</file>

<file path=ppt/slides/slide46.xml><?xml version="1.0" encoding="utf-8"?>
<p:sld xmlns:p="http://schemas.openxmlformats.org/presentationml/2006/main">
  <p:cSld>
    <p:bg>
      <p:bgPr>
        <a:solidFill xmlns:a="http://schemas.openxmlformats.org/drawingml/2006/main">
          <a:srgbClr val="000000"/>
        </a:solidFill>
      </p:bgPr>
    </p:bg>
    <p:spTree>
      <p:nvGrpSpPr>
        <p:cNvPr id="1" name=""/>
        <p:cNvGrpSpPr/>
        <p:nvPr/>
      </p:nvGrpSpPr>
      <p:grpSpPr>
        <a:xfrm xmlns:a="http://schemas.openxmlformats.org/drawingml/2006/main"/>
      </p:grpSpPr>
      <p:sp>
        <p:nvSpPr>
          <p:cNvPr id="15" name="PlaceHolder 1">
            <a:extLst xmlns:a="http://schemas.openxmlformats.org/drawingml/2006/main">
              <a:ext uri="{FF2B5EF4-FFF2-40B4-BE49-F238E27FC236}">
                <a16:creationId xmlns:a16="http://schemas.microsoft.com/office/drawing/2014/main" id="{441D2C7F-D666-4C24-BAB7-2C24776FEA00}"/>
              </a:ext>
            </a:extLst>
          </p:cNvPr>
          <p:cNvSpPr>
            <a:spLocks xmlns:a="http://schemas.openxmlformats.org/drawingml/2006/main" noGrp="1"/>
          </p:cNvSpPr>
          <p:nvPr>
            <p:ph type="title" idx="0"/>
          </p:nvPr>
        </p:nvSpPr>
        <p:spPr>
          <a:xfrm xmlns:a="http://schemas.openxmlformats.org/drawingml/2006/main">
            <a:off x="6667500" y="6457950"/>
            <a:ext cx="5410200" cy="22860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wrap="none" lIns="0" tIns="0" rIns="0" bIns="0" anchor="ctr">
            <a:normAutofit fontScale="100000"/>
          </a:bodyPr>
          <a:lstStyle xmlns:a="http://schemas.openxmlformats.org/drawingml/2006/main"/>
          <a:p xmlns:a="http://schemas.openxmlformats.org/drawingml/2006/main">
            <a:pPr algn="r">
              <a:buNone/>
            </a:pPr>
            <a:r>
              <a:rPr sz="1000">
                <a:solidFill>
                  <a:srgbClr val="FFFFFF"/>
                </a:solidFill>
                <a:latin typeface="Microsoft JhengHei"/>
                <a:ea typeface="Microsoft JhengHei"/>
                <a:cs typeface="Microsoft JhengHei"/>
              </a:rPr>
              <a:t>撒母耳記上 17:45  |  1 Samuel 17:45 (KJV)</a:t>
            </a:r>
          </a:p>
        </p:txBody>
      </p:sp>
      <p:sp>
        <p:nvSpPr>
          <p:cNvPr id="16" name="PlaceHolder 2">
            <a:extLst xmlns:a="http://schemas.openxmlformats.org/drawingml/2006/main">
              <a:ext uri="{FF2B5EF4-FFF2-40B4-BE49-F238E27FC236}">
                <a16:creationId xmlns:a16="http://schemas.microsoft.com/office/drawing/2014/main" id="{D38A1CCF-705F-4B50-9BE5-7CF0524E3D07}"/>
              </a:ext>
            </a:extLst>
          </p:cNvPr>
          <p:cNvSpPr>
            <a:spLocks xmlns:a="http://schemas.openxmlformats.org/drawingml/2006/main" noGrp="1"/>
          </p:cNvSpPr>
          <p:nvPr>
            <p:ph idx="0"/>
          </p:nvPr>
        </p:nvSpPr>
        <p:spPr>
          <a:xfrm xmlns:a="http://schemas.openxmlformats.org/drawingml/2006/main">
            <a:off x="76200" y="171450"/>
            <a:ext cx="12039600" cy="607695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wrap="square" lIns="57150" tIns="38100" rIns="57150" bIns="38100" anchor="ctr">
            <a:normAutofit fontScale="100000"/>
          </a:bodyPr>
          <a:lstStyle xmlns:a="http://schemas.openxmlformats.org/drawingml/2006/main"/>
          <a:p xmlns:a="http://schemas.openxmlformats.org/drawingml/2006/main">
            <a:pPr algn="ctr">
              <a:spcAft>
                <a:spcPts val="10"/>
              </a:spcAft>
              <a:buNone/>
            </a:pPr>
            <a:r>
              <a:rPr sz="4200" b="1">
                <a:solidFill>
                  <a:srgbClr val="FFFFFF"/>
                </a:solidFill>
                <a:latin typeface="Microsoft JhengHei"/>
                <a:ea typeface="Microsoft JhengHei"/>
                <a:cs typeface="Microsoft JhengHei"/>
              </a:rPr>
              <a:t>大衛對非利士人說：「你來攻擊我，是靠着刀槍和[銅]戟；我來攻擊你，是靠着萬軍之耶和華的名，就是你所怒罵帶領以色列軍隊的神。</a:t>
            </a:r>
          </a:p>
          <a:p xmlns:a="http://schemas.openxmlformats.org/drawingml/2006/main">
            <a:pPr algn="ctr">
              <a:buNone/>
            </a:pPr>
            <a:r>
              <a:rPr sz="2100">
                <a:solidFill>
                  <a:srgbClr val="FFFFFF"/>
                </a:solidFill>
                <a:latin typeface="Georgia"/>
                <a:ea typeface="Georgia"/>
                <a:cs typeface="Georgia"/>
              </a:rPr>
              <a:t>Then said David to the Philistine, Thou comest to me with a sword, and with a spear, and with a shield: but I come to thee in the name of the LORD of hosts, the God of the armies of Israel, whom thou hast defied.</a:t>
            </a:r>
          </a:p>
        </p:txBody>
      </p:sp>
    </p:spTree>
    <p:extLst>
      <p:ext uri="{BB962C8B-B14F-4D97-AF65-F5344CB8AC3E}">
        <p14:creationId xmlns:p14="http://schemas.microsoft.com/office/powerpoint/2010/main" val="179098557"/>
      </p:ext>
    </p:extLst>
  </p:cSld>
</p:sld>
</file>

<file path=ppt/slides/slide47.xml><?xml version="1.0" encoding="utf-8"?>
<p:sld xmlns:p="http://schemas.openxmlformats.org/presentationml/2006/main">
  <p:cSld>
    <p:bg>
      <p:bgPr>
        <a:solidFill xmlns:a="http://schemas.openxmlformats.org/drawingml/2006/main">
          <a:srgbClr val="000000"/>
        </a:solidFill>
      </p:bgPr>
    </p:bg>
    <p:spTree>
      <p:nvGrpSpPr>
        <p:cNvPr id="1" name=""/>
        <p:cNvGrpSpPr/>
        <p:nvPr/>
      </p:nvGrpSpPr>
      <p:grpSpPr>
        <a:xfrm xmlns:a="http://schemas.openxmlformats.org/drawingml/2006/main"/>
      </p:grpSpPr>
      <p:sp>
        <p:nvSpPr>
          <p:cNvPr id="15" name="PlaceHolder 1">
            <a:extLst xmlns:a="http://schemas.openxmlformats.org/drawingml/2006/main">
              <a:ext uri="{FF2B5EF4-FFF2-40B4-BE49-F238E27FC236}">
                <a16:creationId xmlns:a16="http://schemas.microsoft.com/office/drawing/2014/main" id="{441D2C7F-D666-4C24-BAB7-2C24776FEA00}"/>
              </a:ext>
            </a:extLst>
          </p:cNvPr>
          <p:cNvSpPr>
            <a:spLocks xmlns:a="http://schemas.openxmlformats.org/drawingml/2006/main" noGrp="1"/>
          </p:cNvSpPr>
          <p:nvPr>
            <p:ph type="title" idx="0"/>
          </p:nvPr>
        </p:nvSpPr>
        <p:spPr>
          <a:xfrm xmlns:a="http://schemas.openxmlformats.org/drawingml/2006/main">
            <a:off x="6667500" y="6457950"/>
            <a:ext cx="5410200" cy="22860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wrap="none" lIns="0" tIns="0" rIns="0" bIns="0" anchor="ctr">
            <a:normAutofit fontScale="100000"/>
          </a:bodyPr>
          <a:lstStyle xmlns:a="http://schemas.openxmlformats.org/drawingml/2006/main"/>
          <a:p xmlns:a="http://schemas.openxmlformats.org/drawingml/2006/main">
            <a:pPr algn="r">
              <a:buNone/>
            </a:pPr>
            <a:r>
              <a:rPr sz="1000">
                <a:solidFill>
                  <a:srgbClr val="FFFFFF"/>
                </a:solidFill>
                <a:latin typeface="Microsoft JhengHei"/>
                <a:ea typeface="Microsoft JhengHei"/>
                <a:cs typeface="Microsoft JhengHei"/>
              </a:rPr>
              <a:t>撒母耳記上 17:46  |  1 Samuel 17:46 (KJV)</a:t>
            </a:r>
          </a:p>
        </p:txBody>
      </p:sp>
      <p:sp>
        <p:nvSpPr>
          <p:cNvPr id="16" name="PlaceHolder 2">
            <a:extLst xmlns:a="http://schemas.openxmlformats.org/drawingml/2006/main">
              <a:ext uri="{FF2B5EF4-FFF2-40B4-BE49-F238E27FC236}">
                <a16:creationId xmlns:a16="http://schemas.microsoft.com/office/drawing/2014/main" id="{D38A1CCF-705F-4B50-9BE5-7CF0524E3D07}"/>
              </a:ext>
            </a:extLst>
          </p:cNvPr>
          <p:cNvSpPr>
            <a:spLocks xmlns:a="http://schemas.openxmlformats.org/drawingml/2006/main" noGrp="1"/>
          </p:cNvSpPr>
          <p:nvPr>
            <p:ph idx="0"/>
          </p:nvPr>
        </p:nvSpPr>
        <p:spPr>
          <a:xfrm xmlns:a="http://schemas.openxmlformats.org/drawingml/2006/main">
            <a:off x="76200" y="171450"/>
            <a:ext cx="12039600" cy="607695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wrap="square" lIns="57150" tIns="38100" rIns="57150" bIns="38100" anchor="ctr">
            <a:normAutofit fontScale="100000"/>
          </a:bodyPr>
          <a:lstStyle xmlns:a="http://schemas.openxmlformats.org/drawingml/2006/main"/>
          <a:p xmlns:a="http://schemas.openxmlformats.org/drawingml/2006/main">
            <a:pPr algn="ctr">
              <a:spcAft>
                <a:spcPts val="10"/>
              </a:spcAft>
              <a:buNone/>
            </a:pPr>
            <a:r>
              <a:rPr sz="4200" b="1">
                <a:solidFill>
                  <a:srgbClr val="FFFFFF"/>
                </a:solidFill>
                <a:latin typeface="Microsoft JhengHei"/>
                <a:ea typeface="Microsoft JhengHei"/>
                <a:cs typeface="Microsoft JhengHei"/>
              </a:rPr>
              <a:t>今日耶和華必將你交在我手裏。我必殺你，斬你的頭，又將非利士軍兵的屍首給空中的飛鳥、地上的野獸吃，使普天下的人都知道以色列中有神；</a:t>
            </a:r>
          </a:p>
          <a:p xmlns:a="http://schemas.openxmlformats.org/drawingml/2006/main">
            <a:pPr algn="ctr">
              <a:buNone/>
            </a:pPr>
            <a:r>
              <a:rPr sz="1800">
                <a:solidFill>
                  <a:srgbClr val="FFFFFF"/>
                </a:solidFill>
                <a:latin typeface="Georgia"/>
                <a:ea typeface="Georgia"/>
                <a:cs typeface="Georgia"/>
              </a:rPr>
              <a:t>This day will the LORD deliver thee into mine hand; and I will smite thee, and take thine head from thee; and I will give the carcases of the host of the Philistines this day unto the fowls of the air, and to the wild beasts of the earth; that all the earth may know that there is a God in Israel.</a:t>
            </a:r>
          </a:p>
        </p:txBody>
      </p:sp>
    </p:spTree>
    <p:extLst>
      <p:ext uri="{BB962C8B-B14F-4D97-AF65-F5344CB8AC3E}">
        <p14:creationId xmlns:p14="http://schemas.microsoft.com/office/powerpoint/2010/main" val="179098557"/>
      </p:ext>
    </p:extLst>
  </p:cSld>
</p:sld>
</file>

<file path=ppt/slides/slide48.xml><?xml version="1.0" encoding="utf-8"?>
<p:sld xmlns:p="http://schemas.openxmlformats.org/presentationml/2006/main">
  <p:cSld>
    <p:bg>
      <p:bgPr>
        <a:solidFill xmlns:a="http://schemas.openxmlformats.org/drawingml/2006/main">
          <a:srgbClr val="000000"/>
        </a:solidFill>
      </p:bgPr>
    </p:bg>
    <p:spTree>
      <p:nvGrpSpPr>
        <p:cNvPr id="1" name=""/>
        <p:cNvGrpSpPr/>
        <p:nvPr/>
      </p:nvGrpSpPr>
      <p:grpSpPr>
        <a:xfrm xmlns:a="http://schemas.openxmlformats.org/drawingml/2006/main"/>
      </p:grpSpPr>
      <p:sp>
        <p:nvSpPr>
          <p:cNvPr id="15" name="PlaceHolder 1">
            <a:extLst xmlns:a="http://schemas.openxmlformats.org/drawingml/2006/main">
              <a:ext uri="{FF2B5EF4-FFF2-40B4-BE49-F238E27FC236}">
                <a16:creationId xmlns:a16="http://schemas.microsoft.com/office/drawing/2014/main" id="{441D2C7F-D666-4C24-BAB7-2C24776FEA00}"/>
              </a:ext>
            </a:extLst>
          </p:cNvPr>
          <p:cNvSpPr>
            <a:spLocks xmlns:a="http://schemas.openxmlformats.org/drawingml/2006/main" noGrp="1"/>
          </p:cNvSpPr>
          <p:nvPr>
            <p:ph type="title" idx="0"/>
          </p:nvPr>
        </p:nvSpPr>
        <p:spPr>
          <a:xfrm xmlns:a="http://schemas.openxmlformats.org/drawingml/2006/main">
            <a:off x="6667500" y="6457950"/>
            <a:ext cx="5410200" cy="22860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wrap="none" lIns="0" tIns="0" rIns="0" bIns="0" anchor="ctr">
            <a:normAutofit fontScale="100000"/>
          </a:bodyPr>
          <a:lstStyle xmlns:a="http://schemas.openxmlformats.org/drawingml/2006/main"/>
          <a:p xmlns:a="http://schemas.openxmlformats.org/drawingml/2006/main">
            <a:pPr algn="r">
              <a:buNone/>
            </a:pPr>
            <a:r>
              <a:rPr sz="1000">
                <a:solidFill>
                  <a:srgbClr val="FFFFFF"/>
                </a:solidFill>
                <a:latin typeface="Microsoft JhengHei"/>
                <a:ea typeface="Microsoft JhengHei"/>
                <a:cs typeface="Microsoft JhengHei"/>
              </a:rPr>
              <a:t>撒母耳記上 17:47  |  1 Samuel 17:47 (KJV)</a:t>
            </a:r>
          </a:p>
        </p:txBody>
      </p:sp>
      <p:sp>
        <p:nvSpPr>
          <p:cNvPr id="16" name="PlaceHolder 2">
            <a:extLst xmlns:a="http://schemas.openxmlformats.org/drawingml/2006/main">
              <a:ext uri="{FF2B5EF4-FFF2-40B4-BE49-F238E27FC236}">
                <a16:creationId xmlns:a16="http://schemas.microsoft.com/office/drawing/2014/main" id="{D38A1CCF-705F-4B50-9BE5-7CF0524E3D07}"/>
              </a:ext>
            </a:extLst>
          </p:cNvPr>
          <p:cNvSpPr>
            <a:spLocks xmlns:a="http://schemas.openxmlformats.org/drawingml/2006/main" noGrp="1"/>
          </p:cNvSpPr>
          <p:nvPr>
            <p:ph idx="0"/>
          </p:nvPr>
        </p:nvSpPr>
        <p:spPr>
          <a:xfrm xmlns:a="http://schemas.openxmlformats.org/drawingml/2006/main">
            <a:off x="76200" y="171450"/>
            <a:ext cx="12039600" cy="607695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wrap="square" lIns="57150" tIns="38100" rIns="57150" bIns="38100" anchor="ctr">
            <a:normAutofit fontScale="100000"/>
          </a:bodyPr>
          <a:lstStyle xmlns:a="http://schemas.openxmlformats.org/drawingml/2006/main"/>
          <a:p xmlns:a="http://schemas.openxmlformats.org/drawingml/2006/main">
            <a:pPr algn="ctr">
              <a:spcAft>
                <a:spcPts val="10"/>
              </a:spcAft>
              <a:buNone/>
            </a:pPr>
            <a:r>
              <a:rPr sz="4600" b="1">
                <a:solidFill>
                  <a:srgbClr val="FFFFFF"/>
                </a:solidFill>
                <a:latin typeface="Microsoft JhengHei"/>
                <a:ea typeface="Microsoft JhengHei"/>
                <a:cs typeface="Microsoft JhengHei"/>
              </a:rPr>
              <a:t>又使這眾人知道耶和華使人得勝，不是用刀用槍，因為爭戰的勝敗全在乎耶和華。他必將你們交在我們手裏。」</a:t>
            </a:r>
          </a:p>
          <a:p xmlns:a="http://schemas.openxmlformats.org/drawingml/2006/main">
            <a:pPr algn="ctr">
              <a:buNone/>
            </a:pPr>
            <a:r>
              <a:rPr sz="2100">
                <a:solidFill>
                  <a:srgbClr val="FFFFFF"/>
                </a:solidFill>
                <a:latin typeface="Georgia"/>
                <a:ea typeface="Georgia"/>
                <a:cs typeface="Georgia"/>
              </a:rPr>
              <a:t>And all this assembly shall know that the LORD saveth not with sword and spear: for the battle is the LORD’s, and he will give you into our hands.</a:t>
            </a:r>
          </a:p>
        </p:txBody>
      </p:sp>
    </p:spTree>
    <p:extLst>
      <p:ext uri="{BB962C8B-B14F-4D97-AF65-F5344CB8AC3E}">
        <p14:creationId xmlns:p14="http://schemas.microsoft.com/office/powerpoint/2010/main" val="179098557"/>
      </p:ext>
    </p:extLst>
  </p:cSld>
</p:sld>
</file>

<file path=ppt/slides/slide49.xml><?xml version="1.0" encoding="utf-8"?>
<p:sld xmlns:p="http://schemas.openxmlformats.org/presentationml/2006/main">
  <p:cSld>
    <p:bg>
      <p:bgPr>
        <a:solidFill xmlns:a="http://schemas.openxmlformats.org/drawingml/2006/main">
          <a:srgbClr val="000000"/>
        </a:solidFill>
      </p:bgPr>
    </p:bg>
    <p:spTree>
      <p:nvGrpSpPr>
        <p:cNvPr id="1" name=""/>
        <p:cNvGrpSpPr/>
        <p:nvPr/>
      </p:nvGrpSpPr>
      <p:grpSpPr>
        <a:xfrm xmlns:a="http://schemas.openxmlformats.org/drawingml/2006/main"/>
      </p:grpSpPr>
      <p:sp>
        <p:nvSpPr>
          <p:cNvPr id="15" name="PlaceHolder 1">
            <a:extLst xmlns:a="http://schemas.openxmlformats.org/drawingml/2006/main">
              <a:ext uri="{FF2B5EF4-FFF2-40B4-BE49-F238E27FC236}">
                <a16:creationId xmlns:a16="http://schemas.microsoft.com/office/drawing/2014/main" id="{441D2C7F-D666-4C24-BAB7-2C24776FEA00}"/>
              </a:ext>
            </a:extLst>
          </p:cNvPr>
          <p:cNvSpPr>
            <a:spLocks xmlns:a="http://schemas.openxmlformats.org/drawingml/2006/main" noGrp="1"/>
          </p:cNvSpPr>
          <p:nvPr>
            <p:ph type="title" idx="0"/>
          </p:nvPr>
        </p:nvSpPr>
        <p:spPr>
          <a:xfrm xmlns:a="http://schemas.openxmlformats.org/drawingml/2006/main">
            <a:off x="6667500" y="6457950"/>
            <a:ext cx="5410200" cy="22860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wrap="none" lIns="0" tIns="0" rIns="0" bIns="0" anchor="ctr">
            <a:normAutofit fontScale="100000"/>
          </a:bodyPr>
          <a:lstStyle xmlns:a="http://schemas.openxmlformats.org/drawingml/2006/main"/>
          <a:p xmlns:a="http://schemas.openxmlformats.org/drawingml/2006/main">
            <a:pPr algn="r">
              <a:buNone/>
            </a:pPr>
            <a:r>
              <a:rPr sz="1000">
                <a:solidFill>
                  <a:srgbClr val="FFFFFF"/>
                </a:solidFill>
                <a:latin typeface="Microsoft JhengHei"/>
                <a:ea typeface="Microsoft JhengHei"/>
                <a:cs typeface="Microsoft JhengHei"/>
              </a:rPr>
              <a:t>撒母耳記上 17:48  |  1 Samuel 17:48 (KJV)</a:t>
            </a:r>
          </a:p>
        </p:txBody>
      </p:sp>
      <p:sp>
        <p:nvSpPr>
          <p:cNvPr id="16" name="PlaceHolder 2">
            <a:extLst xmlns:a="http://schemas.openxmlformats.org/drawingml/2006/main">
              <a:ext uri="{FF2B5EF4-FFF2-40B4-BE49-F238E27FC236}">
                <a16:creationId xmlns:a16="http://schemas.microsoft.com/office/drawing/2014/main" id="{D38A1CCF-705F-4B50-9BE5-7CF0524E3D07}"/>
              </a:ext>
            </a:extLst>
          </p:cNvPr>
          <p:cNvSpPr>
            <a:spLocks xmlns:a="http://schemas.openxmlformats.org/drawingml/2006/main" noGrp="1"/>
          </p:cNvSpPr>
          <p:nvPr>
            <p:ph idx="0"/>
          </p:nvPr>
        </p:nvSpPr>
        <p:spPr>
          <a:xfrm xmlns:a="http://schemas.openxmlformats.org/drawingml/2006/main">
            <a:off x="76200" y="171450"/>
            <a:ext cx="12039600" cy="607695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wrap="square" lIns="57150" tIns="38100" rIns="57150" bIns="38100" anchor="ctr">
            <a:normAutofit fontScale="100000"/>
          </a:bodyPr>
          <a:lstStyle xmlns:a="http://schemas.openxmlformats.org/drawingml/2006/main"/>
          <a:p xmlns:a="http://schemas.openxmlformats.org/drawingml/2006/main">
            <a:pPr algn="ctr">
              <a:spcAft>
                <a:spcPts val="10"/>
              </a:spcAft>
              <a:buNone/>
            </a:pPr>
            <a:r>
              <a:rPr sz="5000" b="1">
                <a:solidFill>
                  <a:srgbClr val="FFFFFF"/>
                </a:solidFill>
                <a:latin typeface="Microsoft JhengHei"/>
                <a:ea typeface="Microsoft JhengHei"/>
                <a:cs typeface="Microsoft JhengHei"/>
              </a:rPr>
              <a:t>非利士人起身，迎着大衛前來。大衛急忙迎着非利士人，往戰場跑去。</a:t>
            </a:r>
          </a:p>
          <a:p xmlns:a="http://schemas.openxmlformats.org/drawingml/2006/main">
            <a:pPr algn="ctr">
              <a:buNone/>
            </a:pPr>
            <a:r>
              <a:rPr sz="2100">
                <a:solidFill>
                  <a:srgbClr val="FFFFFF"/>
                </a:solidFill>
                <a:latin typeface="Georgia"/>
                <a:ea typeface="Georgia"/>
                <a:cs typeface="Georgia"/>
              </a:rPr>
              <a:t>And it came to pass, when the Philistine arose, and came and drew nigh to meet David, that David hasted, and ran toward the army to meet the Philistine.</a:t>
            </a:r>
          </a:p>
        </p:txBody>
      </p:sp>
    </p:spTree>
    <p:extLst>
      <p:ext uri="{BB962C8B-B14F-4D97-AF65-F5344CB8AC3E}">
        <p14:creationId xmlns:p14="http://schemas.microsoft.com/office/powerpoint/2010/main" val="179098557"/>
      </p:ext>
    </p:extLst>
  </p:cSld>
</p:sld>
</file>

<file path=ppt/slides/slide50.xml><?xml version="1.0" encoding="utf-8"?>
<p:sld xmlns:p="http://schemas.openxmlformats.org/presentationml/2006/main">
  <p:cSld>
    <p:bg>
      <p:bgPr>
        <a:solidFill xmlns:a="http://schemas.openxmlformats.org/drawingml/2006/main">
          <a:srgbClr val="000000"/>
        </a:solidFill>
      </p:bgPr>
    </p:bg>
    <p:spTree>
      <p:nvGrpSpPr>
        <p:cNvPr id="1" name=""/>
        <p:cNvGrpSpPr/>
        <p:nvPr/>
      </p:nvGrpSpPr>
      <p:grpSpPr>
        <a:xfrm xmlns:a="http://schemas.openxmlformats.org/drawingml/2006/main"/>
      </p:grpSpPr>
      <p:sp>
        <p:nvSpPr>
          <p:cNvPr id="15" name="PlaceHolder 1">
            <a:extLst xmlns:a="http://schemas.openxmlformats.org/drawingml/2006/main">
              <a:ext uri="{FF2B5EF4-FFF2-40B4-BE49-F238E27FC236}">
                <a16:creationId xmlns:a16="http://schemas.microsoft.com/office/drawing/2014/main" id="{441D2C7F-D666-4C24-BAB7-2C24776FEA00}"/>
              </a:ext>
            </a:extLst>
          </p:cNvPr>
          <p:cNvSpPr>
            <a:spLocks xmlns:a="http://schemas.openxmlformats.org/drawingml/2006/main" noGrp="1"/>
          </p:cNvSpPr>
          <p:nvPr>
            <p:ph type="title" idx="0"/>
          </p:nvPr>
        </p:nvSpPr>
        <p:spPr>
          <a:xfrm xmlns:a="http://schemas.openxmlformats.org/drawingml/2006/main">
            <a:off x="6667500" y="6457950"/>
            <a:ext cx="5410200" cy="22860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wrap="none" lIns="0" tIns="0" rIns="0" bIns="0" anchor="ctr">
            <a:normAutofit fontScale="100000"/>
          </a:bodyPr>
          <a:lstStyle xmlns:a="http://schemas.openxmlformats.org/drawingml/2006/main"/>
          <a:p xmlns:a="http://schemas.openxmlformats.org/drawingml/2006/main">
            <a:pPr algn="r">
              <a:buNone/>
            </a:pPr>
            <a:r>
              <a:rPr sz="1000">
                <a:solidFill>
                  <a:srgbClr val="FFFFFF"/>
                </a:solidFill>
                <a:latin typeface="Microsoft JhengHei"/>
                <a:ea typeface="Microsoft JhengHei"/>
                <a:cs typeface="Microsoft JhengHei"/>
              </a:rPr>
              <a:t>撒母耳記上 17:49  |  1 Samuel 17:49 (KJV)</a:t>
            </a:r>
          </a:p>
        </p:txBody>
      </p:sp>
      <p:sp>
        <p:nvSpPr>
          <p:cNvPr id="16" name="PlaceHolder 2">
            <a:extLst xmlns:a="http://schemas.openxmlformats.org/drawingml/2006/main">
              <a:ext uri="{FF2B5EF4-FFF2-40B4-BE49-F238E27FC236}">
                <a16:creationId xmlns:a16="http://schemas.microsoft.com/office/drawing/2014/main" id="{D38A1CCF-705F-4B50-9BE5-7CF0524E3D07}"/>
              </a:ext>
            </a:extLst>
          </p:cNvPr>
          <p:cNvSpPr>
            <a:spLocks xmlns:a="http://schemas.openxmlformats.org/drawingml/2006/main" noGrp="1"/>
          </p:cNvSpPr>
          <p:nvPr>
            <p:ph idx="0"/>
          </p:nvPr>
        </p:nvSpPr>
        <p:spPr>
          <a:xfrm xmlns:a="http://schemas.openxmlformats.org/drawingml/2006/main">
            <a:off x="76200" y="171450"/>
            <a:ext cx="12039600" cy="607695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wrap="square" lIns="57150" tIns="38100" rIns="57150" bIns="38100" anchor="ctr">
            <a:normAutofit fontScale="100000"/>
          </a:bodyPr>
          <a:lstStyle xmlns:a="http://schemas.openxmlformats.org/drawingml/2006/main"/>
          <a:p xmlns:a="http://schemas.openxmlformats.org/drawingml/2006/main">
            <a:pPr algn="ctr">
              <a:spcAft>
                <a:spcPts val="10"/>
              </a:spcAft>
              <a:buNone/>
            </a:pPr>
            <a:r>
              <a:rPr sz="4600" b="1">
                <a:solidFill>
                  <a:srgbClr val="FFFFFF"/>
                </a:solidFill>
                <a:latin typeface="Microsoft JhengHei"/>
                <a:ea typeface="Microsoft JhengHei"/>
                <a:cs typeface="Microsoft JhengHei"/>
              </a:rPr>
              <a:t>大衛用手從囊中掏出一塊石子來，用機弦甩去，打中非利士人的額，石子進入額內，他就仆倒，面伏於地。</a:t>
            </a:r>
          </a:p>
          <a:p xmlns:a="http://schemas.openxmlformats.org/drawingml/2006/main">
            <a:pPr algn="ctr">
              <a:buNone/>
            </a:pPr>
            <a:r>
              <a:rPr sz="2100">
                <a:solidFill>
                  <a:srgbClr val="FFFFFF"/>
                </a:solidFill>
                <a:latin typeface="Georgia"/>
                <a:ea typeface="Georgia"/>
                <a:cs typeface="Georgia"/>
              </a:rPr>
              <a:t>And David put his hand in his bag, and took thence a stone, and slang it, and smote the Philistine in his forehead, that the stone sunk into his forehead; and he fell upon his face to the earth.</a:t>
            </a:r>
          </a:p>
        </p:txBody>
      </p:sp>
    </p:spTree>
    <p:extLst>
      <p:ext uri="{BB962C8B-B14F-4D97-AF65-F5344CB8AC3E}">
        <p14:creationId xmlns:p14="http://schemas.microsoft.com/office/powerpoint/2010/main" val="179098557"/>
      </p:ext>
    </p:extLst>
  </p:cSld>
</p:sld>
</file>

<file path=ppt/slides/slide51.xml><?xml version="1.0" encoding="utf-8"?>
<p:sld xmlns:p="http://schemas.openxmlformats.org/presentationml/2006/main">
  <p:cSld>
    <p:bg>
      <p:bgPr>
        <a:solidFill xmlns:a="http://schemas.openxmlformats.org/drawingml/2006/main">
          <a:srgbClr val="000000"/>
        </a:solidFill>
      </p:bgPr>
    </p:bg>
    <p:spTree>
      <p:nvGrpSpPr>
        <p:cNvPr id="1" name=""/>
        <p:cNvGrpSpPr/>
        <p:nvPr/>
      </p:nvGrpSpPr>
      <p:grpSpPr>
        <a:xfrm xmlns:a="http://schemas.openxmlformats.org/drawingml/2006/main"/>
      </p:grpSpPr>
      <p:sp>
        <p:nvSpPr>
          <p:cNvPr id="15" name="PlaceHolder 1">
            <a:extLst xmlns:a="http://schemas.openxmlformats.org/drawingml/2006/main">
              <a:ext uri="{FF2B5EF4-FFF2-40B4-BE49-F238E27FC236}">
                <a16:creationId xmlns:a16="http://schemas.microsoft.com/office/drawing/2014/main" id="{441D2C7F-D666-4C24-BAB7-2C24776FEA00}"/>
              </a:ext>
            </a:extLst>
          </p:cNvPr>
          <p:cNvSpPr>
            <a:spLocks xmlns:a="http://schemas.openxmlformats.org/drawingml/2006/main" noGrp="1"/>
          </p:cNvSpPr>
          <p:nvPr>
            <p:ph type="title" idx="0"/>
          </p:nvPr>
        </p:nvSpPr>
        <p:spPr>
          <a:xfrm xmlns:a="http://schemas.openxmlformats.org/drawingml/2006/main">
            <a:off x="6667500" y="6457950"/>
            <a:ext cx="5410200" cy="22860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wrap="none" lIns="0" tIns="0" rIns="0" bIns="0" anchor="ctr">
            <a:normAutofit fontScale="100000"/>
          </a:bodyPr>
          <a:lstStyle xmlns:a="http://schemas.openxmlformats.org/drawingml/2006/main"/>
          <a:p xmlns:a="http://schemas.openxmlformats.org/drawingml/2006/main">
            <a:pPr algn="r">
              <a:buNone/>
            </a:pPr>
            <a:r>
              <a:rPr sz="1000">
                <a:solidFill>
                  <a:srgbClr val="FFFFFF"/>
                </a:solidFill>
                <a:latin typeface="Microsoft JhengHei"/>
                <a:ea typeface="Microsoft JhengHei"/>
                <a:cs typeface="Microsoft JhengHei"/>
              </a:rPr>
              <a:t>撒母耳記上 17:50  |  1 Samuel 17:50 (KJV)</a:t>
            </a:r>
          </a:p>
        </p:txBody>
      </p:sp>
      <p:sp>
        <p:nvSpPr>
          <p:cNvPr id="16" name="PlaceHolder 2">
            <a:extLst xmlns:a="http://schemas.openxmlformats.org/drawingml/2006/main">
              <a:ext uri="{FF2B5EF4-FFF2-40B4-BE49-F238E27FC236}">
                <a16:creationId xmlns:a16="http://schemas.microsoft.com/office/drawing/2014/main" id="{D38A1CCF-705F-4B50-9BE5-7CF0524E3D07}"/>
              </a:ext>
            </a:extLst>
          </p:cNvPr>
          <p:cNvSpPr>
            <a:spLocks xmlns:a="http://schemas.openxmlformats.org/drawingml/2006/main" noGrp="1"/>
          </p:cNvSpPr>
          <p:nvPr>
            <p:ph idx="0"/>
          </p:nvPr>
        </p:nvSpPr>
        <p:spPr>
          <a:xfrm xmlns:a="http://schemas.openxmlformats.org/drawingml/2006/main">
            <a:off x="76200" y="171450"/>
            <a:ext cx="12039600" cy="607695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wrap="square" lIns="57150" tIns="38100" rIns="57150" bIns="38100" anchor="ctr">
            <a:normAutofit fontScale="100000"/>
          </a:bodyPr>
          <a:lstStyle xmlns:a="http://schemas.openxmlformats.org/drawingml/2006/main"/>
          <a:p xmlns:a="http://schemas.openxmlformats.org/drawingml/2006/main">
            <a:pPr algn="ctr">
              <a:spcAft>
                <a:spcPts val="10"/>
              </a:spcAft>
              <a:buNone/>
            </a:pPr>
            <a:r>
              <a:rPr sz="5000" b="1">
                <a:solidFill>
                  <a:srgbClr val="FFFFFF"/>
                </a:solidFill>
                <a:latin typeface="Microsoft JhengHei"/>
                <a:ea typeface="Microsoft JhengHei"/>
                <a:cs typeface="Microsoft JhengHei"/>
              </a:rPr>
              <a:t>這樣，大衛用機弦甩石，勝了那非利士人，打死他；大衛手中卻沒有刀。</a:t>
            </a:r>
          </a:p>
          <a:p xmlns:a="http://schemas.openxmlformats.org/drawingml/2006/main">
            <a:pPr algn="ctr">
              <a:buNone/>
            </a:pPr>
            <a:r>
              <a:rPr sz="2100">
                <a:solidFill>
                  <a:srgbClr val="FFFFFF"/>
                </a:solidFill>
                <a:latin typeface="Georgia"/>
                <a:ea typeface="Georgia"/>
                <a:cs typeface="Georgia"/>
              </a:rPr>
              <a:t>So David prevailed over the Philistine with a sling and with a stone, and smote the Philistine, and slew him; but there was no sword in the hand of David.</a:t>
            </a:r>
          </a:p>
        </p:txBody>
      </p:sp>
    </p:spTree>
    <p:extLst>
      <p:ext uri="{BB962C8B-B14F-4D97-AF65-F5344CB8AC3E}">
        <p14:creationId xmlns:p14="http://schemas.microsoft.com/office/powerpoint/2010/main" val="179098557"/>
      </p:ext>
    </p:extLst>
  </p:cSld>
</p:sld>
</file>

<file path=ppt/slides/slide52.xml><?xml version="1.0" encoding="utf-8"?>
<p:sld xmlns:p="http://schemas.openxmlformats.org/presentationml/2006/main">
  <p:cSld>
    <p:bg>
      <p:bgPr>
        <a:solidFill xmlns:a="http://schemas.openxmlformats.org/drawingml/2006/main">
          <a:srgbClr val="000000"/>
        </a:solidFill>
      </p:bgPr>
    </p:bg>
    <p:spTree>
      <p:nvGrpSpPr>
        <p:cNvPr id="1" name=""/>
        <p:cNvGrpSpPr/>
        <p:nvPr/>
      </p:nvGrpSpPr>
      <p:grpSpPr>
        <a:xfrm xmlns:a="http://schemas.openxmlformats.org/drawingml/2006/main"/>
      </p:grpSpPr>
      <p:sp>
        <p:nvSpPr>
          <p:cNvPr id="15" name="PlaceHolder 1">
            <a:extLst xmlns:a="http://schemas.openxmlformats.org/drawingml/2006/main">
              <a:ext uri="{FF2B5EF4-FFF2-40B4-BE49-F238E27FC236}">
                <a16:creationId xmlns:a16="http://schemas.microsoft.com/office/drawing/2014/main" id="{441D2C7F-D666-4C24-BAB7-2C24776FEA00}"/>
              </a:ext>
            </a:extLst>
          </p:cNvPr>
          <p:cNvSpPr>
            <a:spLocks xmlns:a="http://schemas.openxmlformats.org/drawingml/2006/main" noGrp="1"/>
          </p:cNvSpPr>
          <p:nvPr>
            <p:ph type="title" idx="0"/>
          </p:nvPr>
        </p:nvSpPr>
        <p:spPr>
          <a:xfrm xmlns:a="http://schemas.openxmlformats.org/drawingml/2006/main">
            <a:off x="6667500" y="6457950"/>
            <a:ext cx="5410200" cy="22860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wrap="none" lIns="0" tIns="0" rIns="0" bIns="0" anchor="ctr">
            <a:normAutofit fontScale="100000"/>
          </a:bodyPr>
          <a:lstStyle xmlns:a="http://schemas.openxmlformats.org/drawingml/2006/main"/>
          <a:p xmlns:a="http://schemas.openxmlformats.org/drawingml/2006/main">
            <a:pPr algn="r">
              <a:buNone/>
            </a:pPr>
            <a:r>
              <a:rPr sz="1000">
                <a:solidFill>
                  <a:srgbClr val="FFFFFF"/>
                </a:solidFill>
                <a:latin typeface="Microsoft JhengHei"/>
                <a:ea typeface="Microsoft JhengHei"/>
                <a:cs typeface="Microsoft JhengHei"/>
              </a:rPr>
              <a:t>撒母耳記上 17:51  |  1 Samuel 17:51 (KJV)</a:t>
            </a:r>
          </a:p>
        </p:txBody>
      </p:sp>
      <p:sp>
        <p:nvSpPr>
          <p:cNvPr id="16" name="PlaceHolder 2">
            <a:extLst xmlns:a="http://schemas.openxmlformats.org/drawingml/2006/main">
              <a:ext uri="{FF2B5EF4-FFF2-40B4-BE49-F238E27FC236}">
                <a16:creationId xmlns:a16="http://schemas.microsoft.com/office/drawing/2014/main" id="{D38A1CCF-705F-4B50-9BE5-7CF0524E3D07}"/>
              </a:ext>
            </a:extLst>
          </p:cNvPr>
          <p:cNvSpPr>
            <a:spLocks xmlns:a="http://schemas.openxmlformats.org/drawingml/2006/main" noGrp="1"/>
          </p:cNvSpPr>
          <p:nvPr>
            <p:ph idx="0"/>
          </p:nvPr>
        </p:nvSpPr>
        <p:spPr>
          <a:xfrm xmlns:a="http://schemas.openxmlformats.org/drawingml/2006/main">
            <a:off x="76200" y="171450"/>
            <a:ext cx="12039600" cy="607695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wrap="square" lIns="57150" tIns="38100" rIns="57150" bIns="38100" anchor="ctr">
            <a:normAutofit fontScale="100000"/>
          </a:bodyPr>
          <a:lstStyle xmlns:a="http://schemas.openxmlformats.org/drawingml/2006/main"/>
          <a:p xmlns:a="http://schemas.openxmlformats.org/drawingml/2006/main">
            <a:pPr algn="ctr">
              <a:spcAft>
                <a:spcPts val="10"/>
              </a:spcAft>
              <a:buNone/>
            </a:pPr>
            <a:r>
              <a:rPr sz="4200" b="1">
                <a:solidFill>
                  <a:srgbClr val="FFFFFF"/>
                </a:solidFill>
                <a:latin typeface="Microsoft JhengHei"/>
                <a:ea typeface="Microsoft JhengHei"/>
                <a:cs typeface="Microsoft JhengHei"/>
              </a:rPr>
              <a:t>大衛跑去，站在非利士人身旁，將他的刀從鞘中拔出來，殺死他，割了他的頭。非利士眾人看見他們討戰的勇士死了，就都逃跑。</a:t>
            </a:r>
          </a:p>
          <a:p xmlns:a="http://schemas.openxmlformats.org/drawingml/2006/main">
            <a:pPr algn="ctr">
              <a:buNone/>
            </a:pPr>
            <a:r>
              <a:rPr sz="1800">
                <a:solidFill>
                  <a:srgbClr val="FFFFFF"/>
                </a:solidFill>
                <a:latin typeface="Georgia"/>
                <a:ea typeface="Georgia"/>
                <a:cs typeface="Georgia"/>
              </a:rPr>
              <a:t>Therefore David ran, and stood upon the Philistine, and took his sword, and drew it out of the sheath thereof, and slew him, and cut off his head therewith. And when the Philistines saw their champion was dead, they fled.</a:t>
            </a:r>
          </a:p>
        </p:txBody>
      </p:sp>
    </p:spTree>
    <p:extLst>
      <p:ext uri="{BB962C8B-B14F-4D97-AF65-F5344CB8AC3E}">
        <p14:creationId xmlns:p14="http://schemas.microsoft.com/office/powerpoint/2010/main" val="179098557"/>
      </p:ext>
    </p:extLst>
  </p:cSld>
</p:sld>
</file>

<file path=ppt/slides/slide53.xml><?xml version="1.0" encoding="utf-8"?>
<p:sld xmlns:p="http://schemas.openxmlformats.org/presentationml/2006/main">
  <p:cSld>
    <p:bg>
      <p:bgPr>
        <a:solidFill xmlns:a="http://schemas.openxmlformats.org/drawingml/2006/main">
          <a:srgbClr val="000000"/>
        </a:solidFill>
      </p:bgPr>
    </p:bg>
    <p:spTree>
      <p:nvGrpSpPr>
        <p:cNvPr id="1" name=""/>
        <p:cNvGrpSpPr/>
        <p:nvPr/>
      </p:nvGrpSpPr>
      <p:grpSpPr>
        <a:xfrm xmlns:a="http://schemas.openxmlformats.org/drawingml/2006/main"/>
      </p:grpSpPr>
      <p:sp>
        <p:nvSpPr>
          <p:cNvPr id="15" name="PlaceHolder 1">
            <a:extLst xmlns:a="http://schemas.openxmlformats.org/drawingml/2006/main">
              <a:ext uri="{FF2B5EF4-FFF2-40B4-BE49-F238E27FC236}">
                <a16:creationId xmlns:a16="http://schemas.microsoft.com/office/drawing/2014/main" id="{441D2C7F-D666-4C24-BAB7-2C24776FEA00}"/>
              </a:ext>
            </a:extLst>
          </p:cNvPr>
          <p:cNvSpPr>
            <a:spLocks xmlns:a="http://schemas.openxmlformats.org/drawingml/2006/main" noGrp="1"/>
          </p:cNvSpPr>
          <p:nvPr>
            <p:ph type="title" idx="0"/>
          </p:nvPr>
        </p:nvSpPr>
        <p:spPr>
          <a:xfrm xmlns:a="http://schemas.openxmlformats.org/drawingml/2006/main">
            <a:off x="6667500" y="6457950"/>
            <a:ext cx="5410200" cy="22860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wrap="none" lIns="0" tIns="0" rIns="0" bIns="0" anchor="ctr">
            <a:normAutofit fontScale="100000"/>
          </a:bodyPr>
          <a:lstStyle xmlns:a="http://schemas.openxmlformats.org/drawingml/2006/main"/>
          <a:p xmlns:a="http://schemas.openxmlformats.org/drawingml/2006/main">
            <a:pPr algn="r">
              <a:buNone/>
            </a:pPr>
            <a:r>
              <a:rPr sz="1000">
                <a:solidFill>
                  <a:srgbClr val="FFFFFF"/>
                </a:solidFill>
                <a:latin typeface="Microsoft JhengHei"/>
                <a:ea typeface="Microsoft JhengHei"/>
                <a:cs typeface="Microsoft JhengHei"/>
              </a:rPr>
              <a:t>撒母耳記上 17:52  |  1 Samuel 17:52 (KJV)</a:t>
            </a:r>
          </a:p>
        </p:txBody>
      </p:sp>
      <p:sp>
        <p:nvSpPr>
          <p:cNvPr id="16" name="PlaceHolder 2">
            <a:extLst xmlns:a="http://schemas.openxmlformats.org/drawingml/2006/main">
              <a:ext uri="{FF2B5EF4-FFF2-40B4-BE49-F238E27FC236}">
                <a16:creationId xmlns:a16="http://schemas.microsoft.com/office/drawing/2014/main" id="{D38A1CCF-705F-4B50-9BE5-7CF0524E3D07}"/>
              </a:ext>
            </a:extLst>
          </p:cNvPr>
          <p:cNvSpPr>
            <a:spLocks xmlns:a="http://schemas.openxmlformats.org/drawingml/2006/main" noGrp="1"/>
          </p:cNvSpPr>
          <p:nvPr>
            <p:ph idx="0"/>
          </p:nvPr>
        </p:nvSpPr>
        <p:spPr>
          <a:xfrm xmlns:a="http://schemas.openxmlformats.org/drawingml/2006/main">
            <a:off x="76200" y="171450"/>
            <a:ext cx="12039600" cy="607695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wrap="square" lIns="57150" tIns="38100" rIns="57150" bIns="38100" anchor="ctr">
            <a:normAutofit fontScale="100000"/>
          </a:bodyPr>
          <a:lstStyle xmlns:a="http://schemas.openxmlformats.org/drawingml/2006/main"/>
          <a:p xmlns:a="http://schemas.openxmlformats.org/drawingml/2006/main">
            <a:pPr algn="ctr">
              <a:spcAft>
                <a:spcPts val="10"/>
              </a:spcAft>
              <a:buNone/>
            </a:pPr>
            <a:r>
              <a:rPr sz="4200" b="1">
                <a:solidFill>
                  <a:srgbClr val="FFFFFF"/>
                </a:solidFill>
                <a:latin typeface="Microsoft JhengHei"/>
                <a:ea typeface="Microsoft JhengHei"/>
                <a:cs typeface="Microsoft JhengHei"/>
              </a:rPr>
              <a:t>以色列人和猶大人便起身吶喊，追趕非利士人，直到迦特和以革倫的城門。被殺的非利士人倒在沙拉音的路上，直到迦特和以革倫。</a:t>
            </a:r>
          </a:p>
          <a:p xmlns:a="http://schemas.openxmlformats.org/drawingml/2006/main">
            <a:pPr algn="ctr">
              <a:buNone/>
            </a:pPr>
            <a:r>
              <a:rPr sz="1800">
                <a:solidFill>
                  <a:srgbClr val="FFFFFF"/>
                </a:solidFill>
                <a:latin typeface="Georgia"/>
                <a:ea typeface="Georgia"/>
                <a:cs typeface="Georgia"/>
              </a:rPr>
              <a:t>And the men of Israel and of Judah arose, and shouted, and pursued the Philistines, until thou come to the valley, and to the gates of Ekron. And the wounded of the Philistines fell down by the way to Shaaraim, even unto Gath, and unto Ekron.</a:t>
            </a:r>
          </a:p>
        </p:txBody>
      </p:sp>
    </p:spTree>
    <p:extLst>
      <p:ext uri="{BB962C8B-B14F-4D97-AF65-F5344CB8AC3E}">
        <p14:creationId xmlns:p14="http://schemas.microsoft.com/office/powerpoint/2010/main" val="179098557"/>
      </p:ext>
    </p:extLst>
  </p:cSld>
</p:sld>
</file>

<file path=ppt/slides/slide54.xml><?xml version="1.0" encoding="utf-8"?>
<p:sld xmlns:p="http://schemas.openxmlformats.org/presentationml/2006/main">
  <p:cSld>
    <p:bg>
      <p:bgPr>
        <a:solidFill xmlns:a="http://schemas.openxmlformats.org/drawingml/2006/main">
          <a:srgbClr val="000000"/>
        </a:solidFill>
      </p:bgPr>
    </p:bg>
    <p:spTree>
      <p:nvGrpSpPr>
        <p:cNvPr id="1" name=""/>
        <p:cNvGrpSpPr/>
        <p:nvPr/>
      </p:nvGrpSpPr>
      <p:grpSpPr>
        <a:xfrm xmlns:a="http://schemas.openxmlformats.org/drawingml/2006/main"/>
      </p:grpSpPr>
      <p:sp>
        <p:nvSpPr>
          <p:cNvPr id="15" name="PlaceHolder 1">
            <a:extLst xmlns:a="http://schemas.openxmlformats.org/drawingml/2006/main">
              <a:ext uri="{FF2B5EF4-FFF2-40B4-BE49-F238E27FC236}">
                <a16:creationId xmlns:a16="http://schemas.microsoft.com/office/drawing/2014/main" id="{441D2C7F-D666-4C24-BAB7-2C24776FEA00}"/>
              </a:ext>
            </a:extLst>
          </p:cNvPr>
          <p:cNvSpPr>
            <a:spLocks xmlns:a="http://schemas.openxmlformats.org/drawingml/2006/main" noGrp="1"/>
          </p:cNvSpPr>
          <p:nvPr>
            <p:ph type="title" idx="0"/>
          </p:nvPr>
        </p:nvSpPr>
        <p:spPr>
          <a:xfrm xmlns:a="http://schemas.openxmlformats.org/drawingml/2006/main">
            <a:off x="6667500" y="6457950"/>
            <a:ext cx="5410200" cy="22860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wrap="none" lIns="0" tIns="0" rIns="0" bIns="0" anchor="ctr">
            <a:normAutofit fontScale="100000"/>
          </a:bodyPr>
          <a:lstStyle xmlns:a="http://schemas.openxmlformats.org/drawingml/2006/main"/>
          <a:p xmlns:a="http://schemas.openxmlformats.org/drawingml/2006/main">
            <a:pPr algn="r">
              <a:buNone/>
            </a:pPr>
            <a:r>
              <a:rPr sz="1000">
                <a:solidFill>
                  <a:srgbClr val="FFFFFF"/>
                </a:solidFill>
                <a:latin typeface="Microsoft JhengHei"/>
                <a:ea typeface="Microsoft JhengHei"/>
                <a:cs typeface="Microsoft JhengHei"/>
              </a:rPr>
              <a:t>撒母耳記上 17:53  |  1 Samuel 17:53 (KJV)</a:t>
            </a:r>
          </a:p>
        </p:txBody>
      </p:sp>
      <p:sp>
        <p:nvSpPr>
          <p:cNvPr id="16" name="PlaceHolder 2">
            <a:extLst xmlns:a="http://schemas.openxmlformats.org/drawingml/2006/main">
              <a:ext uri="{FF2B5EF4-FFF2-40B4-BE49-F238E27FC236}">
                <a16:creationId xmlns:a16="http://schemas.microsoft.com/office/drawing/2014/main" id="{D38A1CCF-705F-4B50-9BE5-7CF0524E3D07}"/>
              </a:ext>
            </a:extLst>
          </p:cNvPr>
          <p:cNvSpPr>
            <a:spLocks xmlns:a="http://schemas.openxmlformats.org/drawingml/2006/main" noGrp="1"/>
          </p:cNvSpPr>
          <p:nvPr>
            <p:ph idx="0"/>
          </p:nvPr>
        </p:nvSpPr>
        <p:spPr>
          <a:xfrm xmlns:a="http://schemas.openxmlformats.org/drawingml/2006/main">
            <a:off x="76200" y="171450"/>
            <a:ext cx="12039600" cy="607695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wrap="square" lIns="57150" tIns="38100" rIns="57150" bIns="38100" anchor="ctr">
            <a:normAutofit fontScale="100000"/>
          </a:bodyPr>
          <a:lstStyle xmlns:a="http://schemas.openxmlformats.org/drawingml/2006/main"/>
          <a:p xmlns:a="http://schemas.openxmlformats.org/drawingml/2006/main">
            <a:pPr algn="ctr">
              <a:spcAft>
                <a:spcPts val="10"/>
              </a:spcAft>
              <a:buNone/>
            </a:pPr>
            <a:r>
              <a:rPr sz="5000" b="1">
                <a:solidFill>
                  <a:srgbClr val="FFFFFF"/>
                </a:solidFill>
                <a:latin typeface="Microsoft JhengHei"/>
                <a:ea typeface="Microsoft JhengHei"/>
                <a:cs typeface="Microsoft JhengHei"/>
              </a:rPr>
              <a:t>以色列人追趕非利士人回來，就奪了他們的營盤。</a:t>
            </a:r>
          </a:p>
          <a:p xmlns:a="http://schemas.openxmlformats.org/drawingml/2006/main">
            <a:pPr algn="ctr">
              <a:buNone/>
            </a:pPr>
            <a:r>
              <a:rPr sz="2400">
                <a:solidFill>
                  <a:srgbClr val="FFFFFF"/>
                </a:solidFill>
                <a:latin typeface="Georgia"/>
                <a:ea typeface="Georgia"/>
                <a:cs typeface="Georgia"/>
              </a:rPr>
              <a:t>And the children of Israel returned from chasing after the Philistines, and they spoiled their tents.</a:t>
            </a:r>
          </a:p>
        </p:txBody>
      </p:sp>
    </p:spTree>
    <p:extLst>
      <p:ext uri="{BB962C8B-B14F-4D97-AF65-F5344CB8AC3E}">
        <p14:creationId xmlns:p14="http://schemas.microsoft.com/office/powerpoint/2010/main" val="179098557"/>
      </p:ext>
    </p:extLst>
  </p:cSld>
</p:sld>
</file>

<file path=ppt/slides/slide55.xml><?xml version="1.0" encoding="utf-8"?>
<p:sld xmlns:p="http://schemas.openxmlformats.org/presentationml/2006/main">
  <p:cSld>
    <p:bg>
      <p:bgPr>
        <a:solidFill xmlns:a="http://schemas.openxmlformats.org/drawingml/2006/main">
          <a:srgbClr val="000000"/>
        </a:solidFill>
      </p:bgPr>
    </p:bg>
    <p:spTree>
      <p:nvGrpSpPr>
        <p:cNvPr id="1" name=""/>
        <p:cNvGrpSpPr/>
        <p:nvPr/>
      </p:nvGrpSpPr>
      <p:grpSpPr>
        <a:xfrm xmlns:a="http://schemas.openxmlformats.org/drawingml/2006/main"/>
      </p:grpSpPr>
      <p:sp>
        <p:nvSpPr>
          <p:cNvPr id="15" name="PlaceHolder 1">
            <a:extLst xmlns:a="http://schemas.openxmlformats.org/drawingml/2006/main">
              <a:ext uri="{FF2B5EF4-FFF2-40B4-BE49-F238E27FC236}">
                <a16:creationId xmlns:a16="http://schemas.microsoft.com/office/drawing/2014/main" id="{441D2C7F-D666-4C24-BAB7-2C24776FEA00}"/>
              </a:ext>
            </a:extLst>
          </p:cNvPr>
          <p:cNvSpPr>
            <a:spLocks xmlns:a="http://schemas.openxmlformats.org/drawingml/2006/main" noGrp="1"/>
          </p:cNvSpPr>
          <p:nvPr>
            <p:ph type="title" idx="0"/>
          </p:nvPr>
        </p:nvSpPr>
        <p:spPr>
          <a:xfrm xmlns:a="http://schemas.openxmlformats.org/drawingml/2006/main">
            <a:off x="6667500" y="6457950"/>
            <a:ext cx="5410200" cy="22860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wrap="none" lIns="0" tIns="0" rIns="0" bIns="0" anchor="ctr">
            <a:normAutofit fontScale="100000"/>
          </a:bodyPr>
          <a:lstStyle xmlns:a="http://schemas.openxmlformats.org/drawingml/2006/main"/>
          <a:p xmlns:a="http://schemas.openxmlformats.org/drawingml/2006/main">
            <a:pPr algn="r">
              <a:buNone/>
            </a:pPr>
            <a:r>
              <a:rPr sz="1000">
                <a:solidFill>
                  <a:srgbClr val="FFFFFF"/>
                </a:solidFill>
                <a:latin typeface="Microsoft JhengHei"/>
                <a:ea typeface="Microsoft JhengHei"/>
                <a:cs typeface="Microsoft JhengHei"/>
              </a:rPr>
              <a:t>撒母耳記上 17:54  |  1 Samuel 17:54 (KJV)</a:t>
            </a:r>
          </a:p>
        </p:txBody>
      </p:sp>
      <p:sp>
        <p:nvSpPr>
          <p:cNvPr id="16" name="PlaceHolder 2">
            <a:extLst xmlns:a="http://schemas.openxmlformats.org/drawingml/2006/main">
              <a:ext uri="{FF2B5EF4-FFF2-40B4-BE49-F238E27FC236}">
                <a16:creationId xmlns:a16="http://schemas.microsoft.com/office/drawing/2014/main" id="{D38A1CCF-705F-4B50-9BE5-7CF0524E3D07}"/>
              </a:ext>
            </a:extLst>
          </p:cNvPr>
          <p:cNvSpPr>
            <a:spLocks xmlns:a="http://schemas.openxmlformats.org/drawingml/2006/main" noGrp="1"/>
          </p:cNvSpPr>
          <p:nvPr>
            <p:ph idx="0"/>
          </p:nvPr>
        </p:nvSpPr>
        <p:spPr>
          <a:xfrm xmlns:a="http://schemas.openxmlformats.org/drawingml/2006/main">
            <a:off x="76200" y="171450"/>
            <a:ext cx="12039600" cy="607695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wrap="square" lIns="57150" tIns="38100" rIns="57150" bIns="38100" anchor="ctr">
            <a:normAutofit fontScale="100000"/>
          </a:bodyPr>
          <a:lstStyle xmlns:a="http://schemas.openxmlformats.org/drawingml/2006/main"/>
          <a:p xmlns:a="http://schemas.openxmlformats.org/drawingml/2006/main">
            <a:pPr algn="ctr">
              <a:spcAft>
                <a:spcPts val="10"/>
              </a:spcAft>
              <a:buNone/>
            </a:pPr>
            <a:r>
              <a:rPr sz="5000" b="1">
                <a:solidFill>
                  <a:srgbClr val="FFFFFF"/>
                </a:solidFill>
                <a:latin typeface="Microsoft JhengHei"/>
                <a:ea typeface="Microsoft JhengHei"/>
                <a:cs typeface="Microsoft JhengHei"/>
              </a:rPr>
              <a:t>大衛將那非利士人的頭拿到耶路撒冷，卻將他軍裝放在自己的帳棚裏。</a:t>
            </a:r>
          </a:p>
          <a:p xmlns:a="http://schemas.openxmlformats.org/drawingml/2006/main">
            <a:pPr algn="ctr">
              <a:buNone/>
            </a:pPr>
            <a:r>
              <a:rPr sz="2400">
                <a:solidFill>
                  <a:srgbClr val="FFFFFF"/>
                </a:solidFill>
                <a:latin typeface="Georgia"/>
                <a:ea typeface="Georgia"/>
                <a:cs typeface="Georgia"/>
              </a:rPr>
              <a:t>And David took the head of the Philistine, and brought it to Jerusalem; but he put his armour in his tent.</a:t>
            </a:r>
          </a:p>
        </p:txBody>
      </p:sp>
    </p:spTree>
    <p:extLst>
      <p:ext uri="{BB962C8B-B14F-4D97-AF65-F5344CB8AC3E}">
        <p14:creationId xmlns:p14="http://schemas.microsoft.com/office/powerpoint/2010/main" val="179098557"/>
      </p:ext>
    </p:extLst>
  </p:cSld>
</p:sld>
</file>

<file path=ppt/slides/slide56.xml><?xml version="1.0" encoding="utf-8"?>
<p:sld xmlns:p="http://schemas.openxmlformats.org/presentationml/2006/main">
  <p:cSld>
    <p:bg>
      <p:bgPr>
        <a:solidFill xmlns:a="http://schemas.openxmlformats.org/drawingml/2006/main">
          <a:srgbClr val="000000"/>
        </a:solidFill>
      </p:bgPr>
    </p:bg>
    <p:spTree>
      <p:nvGrpSpPr>
        <p:cNvPr id="1" name=""/>
        <p:cNvGrpSpPr/>
        <p:nvPr/>
      </p:nvGrpSpPr>
      <p:grpSpPr>
        <a:xfrm xmlns:a="http://schemas.openxmlformats.org/drawingml/2006/main"/>
      </p:grpSpPr>
      <p:sp>
        <p:nvSpPr>
          <p:cNvPr id="15" name="PlaceHolder 1">
            <a:extLst xmlns:a="http://schemas.openxmlformats.org/drawingml/2006/main">
              <a:ext uri="{FF2B5EF4-FFF2-40B4-BE49-F238E27FC236}">
                <a16:creationId xmlns:a16="http://schemas.microsoft.com/office/drawing/2014/main" id="{441D2C7F-D666-4C24-BAB7-2C24776FEA00}"/>
              </a:ext>
            </a:extLst>
          </p:cNvPr>
          <p:cNvSpPr>
            <a:spLocks xmlns:a="http://schemas.openxmlformats.org/drawingml/2006/main" noGrp="1"/>
          </p:cNvSpPr>
          <p:nvPr>
            <p:ph type="title" idx="0"/>
          </p:nvPr>
        </p:nvSpPr>
        <p:spPr>
          <a:xfrm xmlns:a="http://schemas.openxmlformats.org/drawingml/2006/main">
            <a:off x="6667500" y="6457950"/>
            <a:ext cx="5410200" cy="22860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wrap="none" lIns="0" tIns="0" rIns="0" bIns="0" anchor="ctr">
            <a:normAutofit fontScale="100000"/>
          </a:bodyPr>
          <a:lstStyle xmlns:a="http://schemas.openxmlformats.org/drawingml/2006/main"/>
          <a:p xmlns:a="http://schemas.openxmlformats.org/drawingml/2006/main">
            <a:pPr algn="r">
              <a:buNone/>
            </a:pPr>
            <a:r>
              <a:rPr sz="1000">
                <a:solidFill>
                  <a:srgbClr val="FFFFFF"/>
                </a:solidFill>
                <a:latin typeface="Microsoft JhengHei"/>
                <a:ea typeface="Microsoft JhengHei"/>
                <a:cs typeface="Microsoft JhengHei"/>
              </a:rPr>
              <a:t>撒母耳記上 17:55  |  1 Samuel 17:55 (KJV)</a:t>
            </a:r>
          </a:p>
        </p:txBody>
      </p:sp>
      <p:sp>
        <p:nvSpPr>
          <p:cNvPr id="16" name="PlaceHolder 2">
            <a:extLst xmlns:a="http://schemas.openxmlformats.org/drawingml/2006/main">
              <a:ext uri="{FF2B5EF4-FFF2-40B4-BE49-F238E27FC236}">
                <a16:creationId xmlns:a16="http://schemas.microsoft.com/office/drawing/2014/main" id="{D38A1CCF-705F-4B50-9BE5-7CF0524E3D07}"/>
              </a:ext>
            </a:extLst>
          </p:cNvPr>
          <p:cNvSpPr>
            <a:spLocks xmlns:a="http://schemas.openxmlformats.org/drawingml/2006/main" noGrp="1"/>
          </p:cNvSpPr>
          <p:nvPr>
            <p:ph idx="0"/>
          </p:nvPr>
        </p:nvSpPr>
        <p:spPr>
          <a:xfrm xmlns:a="http://schemas.openxmlformats.org/drawingml/2006/main">
            <a:off x="76200" y="171450"/>
            <a:ext cx="12039600" cy="607695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wrap="square" lIns="57150" tIns="38100" rIns="57150" bIns="38100" anchor="ctr">
            <a:normAutofit fontScale="100000"/>
          </a:bodyPr>
          <a:lstStyle xmlns:a="http://schemas.openxmlformats.org/drawingml/2006/main"/>
          <a:p xmlns:a="http://schemas.openxmlformats.org/drawingml/2006/main">
            <a:pPr algn="ctr">
              <a:spcAft>
                <a:spcPts val="10"/>
              </a:spcAft>
              <a:buNone/>
            </a:pPr>
            <a:r>
              <a:rPr sz="4200" b="1">
                <a:solidFill>
                  <a:srgbClr val="FFFFFF"/>
                </a:solidFill>
                <a:latin typeface="Microsoft JhengHei"/>
                <a:ea typeface="Microsoft JhengHei"/>
                <a:cs typeface="Microsoft JhengHei"/>
              </a:rPr>
              <a:t>掃羅看見大衛去攻擊非利士人，就問元帥押尼珥說：「押尼珥啊，那少年人是誰的兒子？」押尼珥說：「我敢在王面前起誓，我不知道。」</a:t>
            </a:r>
          </a:p>
          <a:p xmlns:a="http://schemas.openxmlformats.org/drawingml/2006/main">
            <a:pPr algn="ctr">
              <a:buNone/>
            </a:pPr>
            <a:r>
              <a:rPr sz="2100">
                <a:solidFill>
                  <a:srgbClr val="FFFFFF"/>
                </a:solidFill>
                <a:latin typeface="Georgia"/>
                <a:ea typeface="Georgia"/>
                <a:cs typeface="Georgia"/>
              </a:rPr>
              <a:t>And when Saul saw David go forth against the Philistine, he said unto Abner, the captain of the host, Abner, whose son is this youth? And Abner said, As thy soul liveth, O king, I cannot tell.</a:t>
            </a:r>
          </a:p>
        </p:txBody>
      </p:sp>
    </p:spTree>
    <p:extLst>
      <p:ext uri="{BB962C8B-B14F-4D97-AF65-F5344CB8AC3E}">
        <p14:creationId xmlns:p14="http://schemas.microsoft.com/office/powerpoint/2010/main" val="179098557"/>
      </p:ext>
    </p:extLst>
  </p:cSld>
</p:sld>
</file>

<file path=ppt/slides/slide57.xml><?xml version="1.0" encoding="utf-8"?>
<p:sld xmlns:p="http://schemas.openxmlformats.org/presentationml/2006/main">
  <p:cSld>
    <p:bg>
      <p:bgPr>
        <a:solidFill xmlns:a="http://schemas.openxmlformats.org/drawingml/2006/main">
          <a:srgbClr val="000000"/>
        </a:solidFill>
      </p:bgPr>
    </p:bg>
    <p:spTree>
      <p:nvGrpSpPr>
        <p:cNvPr id="1" name=""/>
        <p:cNvGrpSpPr/>
        <p:nvPr/>
      </p:nvGrpSpPr>
      <p:grpSpPr>
        <a:xfrm xmlns:a="http://schemas.openxmlformats.org/drawingml/2006/main"/>
      </p:grpSpPr>
      <p:sp>
        <p:nvSpPr>
          <p:cNvPr id="15" name="PlaceHolder 1">
            <a:extLst xmlns:a="http://schemas.openxmlformats.org/drawingml/2006/main">
              <a:ext uri="{FF2B5EF4-FFF2-40B4-BE49-F238E27FC236}">
                <a16:creationId xmlns:a16="http://schemas.microsoft.com/office/drawing/2014/main" id="{441D2C7F-D666-4C24-BAB7-2C24776FEA00}"/>
              </a:ext>
            </a:extLst>
          </p:cNvPr>
          <p:cNvSpPr>
            <a:spLocks xmlns:a="http://schemas.openxmlformats.org/drawingml/2006/main" noGrp="1"/>
          </p:cNvSpPr>
          <p:nvPr>
            <p:ph type="title" idx="0"/>
          </p:nvPr>
        </p:nvSpPr>
        <p:spPr>
          <a:xfrm xmlns:a="http://schemas.openxmlformats.org/drawingml/2006/main">
            <a:off x="6667500" y="6457950"/>
            <a:ext cx="5410200" cy="22860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wrap="none" lIns="0" tIns="0" rIns="0" bIns="0" anchor="ctr">
            <a:normAutofit fontScale="100000"/>
          </a:bodyPr>
          <a:lstStyle xmlns:a="http://schemas.openxmlformats.org/drawingml/2006/main"/>
          <a:p xmlns:a="http://schemas.openxmlformats.org/drawingml/2006/main">
            <a:pPr algn="r">
              <a:buNone/>
            </a:pPr>
            <a:r>
              <a:rPr sz="1000">
                <a:solidFill>
                  <a:srgbClr val="FFFFFF"/>
                </a:solidFill>
                <a:latin typeface="Microsoft JhengHei"/>
                <a:ea typeface="Microsoft JhengHei"/>
                <a:cs typeface="Microsoft JhengHei"/>
              </a:rPr>
              <a:t>撒母耳記上 17:56  |  1 Samuel 17:56 (KJV)</a:t>
            </a:r>
          </a:p>
        </p:txBody>
      </p:sp>
      <p:sp>
        <p:nvSpPr>
          <p:cNvPr id="16" name="PlaceHolder 2">
            <a:extLst xmlns:a="http://schemas.openxmlformats.org/drawingml/2006/main">
              <a:ext uri="{FF2B5EF4-FFF2-40B4-BE49-F238E27FC236}">
                <a16:creationId xmlns:a16="http://schemas.microsoft.com/office/drawing/2014/main" id="{D38A1CCF-705F-4B50-9BE5-7CF0524E3D07}"/>
              </a:ext>
            </a:extLst>
          </p:cNvPr>
          <p:cNvSpPr>
            <a:spLocks xmlns:a="http://schemas.openxmlformats.org/drawingml/2006/main" noGrp="1"/>
          </p:cNvSpPr>
          <p:nvPr>
            <p:ph idx="0"/>
          </p:nvPr>
        </p:nvSpPr>
        <p:spPr>
          <a:xfrm xmlns:a="http://schemas.openxmlformats.org/drawingml/2006/main">
            <a:off x="76200" y="171450"/>
            <a:ext cx="12039600" cy="607695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wrap="square" lIns="57150" tIns="38100" rIns="57150" bIns="38100" anchor="ctr">
            <a:normAutofit fontScale="100000"/>
          </a:bodyPr>
          <a:lstStyle xmlns:a="http://schemas.openxmlformats.org/drawingml/2006/main"/>
          <a:p xmlns:a="http://schemas.openxmlformats.org/drawingml/2006/main">
            <a:pPr algn="ctr">
              <a:spcAft>
                <a:spcPts val="10"/>
              </a:spcAft>
              <a:buNone/>
            </a:pPr>
            <a:r>
              <a:rPr sz="5000" b="1">
                <a:solidFill>
                  <a:srgbClr val="FFFFFF"/>
                </a:solidFill>
                <a:latin typeface="Microsoft JhengHei"/>
                <a:ea typeface="Microsoft JhengHei"/>
                <a:cs typeface="Microsoft JhengHei"/>
              </a:rPr>
              <a:t>王說：「你可以問問那幼年人是誰的兒子。」</a:t>
            </a:r>
          </a:p>
          <a:p xmlns:a="http://schemas.openxmlformats.org/drawingml/2006/main">
            <a:pPr algn="ctr">
              <a:buNone/>
            </a:pPr>
            <a:r>
              <a:rPr sz="2800">
                <a:solidFill>
                  <a:srgbClr val="FFFFFF"/>
                </a:solidFill>
                <a:latin typeface="Georgia"/>
                <a:ea typeface="Georgia"/>
                <a:cs typeface="Georgia"/>
              </a:rPr>
              <a:t>And the king said, Enquire thou whose son the stripling is.</a:t>
            </a:r>
          </a:p>
        </p:txBody>
      </p:sp>
    </p:spTree>
    <p:extLst>
      <p:ext uri="{BB962C8B-B14F-4D97-AF65-F5344CB8AC3E}">
        <p14:creationId xmlns:p14="http://schemas.microsoft.com/office/powerpoint/2010/main" val="179098557"/>
      </p:ext>
    </p:extLst>
  </p:cSld>
</p:sld>
</file>

<file path=ppt/slides/slide58.xml><?xml version="1.0" encoding="utf-8"?>
<p:sld xmlns:p="http://schemas.openxmlformats.org/presentationml/2006/main">
  <p:cSld>
    <p:bg>
      <p:bgPr>
        <a:solidFill xmlns:a="http://schemas.openxmlformats.org/drawingml/2006/main">
          <a:srgbClr val="000000"/>
        </a:solidFill>
      </p:bgPr>
    </p:bg>
    <p:spTree>
      <p:nvGrpSpPr>
        <p:cNvPr id="1" name=""/>
        <p:cNvGrpSpPr/>
        <p:nvPr/>
      </p:nvGrpSpPr>
      <p:grpSpPr>
        <a:xfrm xmlns:a="http://schemas.openxmlformats.org/drawingml/2006/main"/>
      </p:grpSpPr>
      <p:sp>
        <p:nvSpPr>
          <p:cNvPr id="15" name="PlaceHolder 1">
            <a:extLst xmlns:a="http://schemas.openxmlformats.org/drawingml/2006/main">
              <a:ext uri="{FF2B5EF4-FFF2-40B4-BE49-F238E27FC236}">
                <a16:creationId xmlns:a16="http://schemas.microsoft.com/office/drawing/2014/main" id="{441D2C7F-D666-4C24-BAB7-2C24776FEA00}"/>
              </a:ext>
            </a:extLst>
          </p:cNvPr>
          <p:cNvSpPr>
            <a:spLocks xmlns:a="http://schemas.openxmlformats.org/drawingml/2006/main" noGrp="1"/>
          </p:cNvSpPr>
          <p:nvPr>
            <p:ph type="title" idx="0"/>
          </p:nvPr>
        </p:nvSpPr>
        <p:spPr>
          <a:xfrm xmlns:a="http://schemas.openxmlformats.org/drawingml/2006/main">
            <a:off x="6667500" y="6457950"/>
            <a:ext cx="5410200" cy="22860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wrap="none" lIns="0" tIns="0" rIns="0" bIns="0" anchor="ctr">
            <a:normAutofit fontScale="100000"/>
          </a:bodyPr>
          <a:lstStyle xmlns:a="http://schemas.openxmlformats.org/drawingml/2006/main"/>
          <a:p xmlns:a="http://schemas.openxmlformats.org/drawingml/2006/main">
            <a:pPr algn="r">
              <a:buNone/>
            </a:pPr>
            <a:r>
              <a:rPr sz="1000">
                <a:solidFill>
                  <a:srgbClr val="FFFFFF"/>
                </a:solidFill>
                <a:latin typeface="Microsoft JhengHei"/>
                <a:ea typeface="Microsoft JhengHei"/>
                <a:cs typeface="Microsoft JhengHei"/>
              </a:rPr>
              <a:t>撒母耳記上 17:57  |  1 Samuel 17:57 (KJV)</a:t>
            </a:r>
          </a:p>
        </p:txBody>
      </p:sp>
      <p:sp>
        <p:nvSpPr>
          <p:cNvPr id="16" name="PlaceHolder 2">
            <a:extLst xmlns:a="http://schemas.openxmlformats.org/drawingml/2006/main">
              <a:ext uri="{FF2B5EF4-FFF2-40B4-BE49-F238E27FC236}">
                <a16:creationId xmlns:a16="http://schemas.microsoft.com/office/drawing/2014/main" id="{D38A1CCF-705F-4B50-9BE5-7CF0524E3D07}"/>
              </a:ext>
            </a:extLst>
          </p:cNvPr>
          <p:cNvSpPr>
            <a:spLocks xmlns:a="http://schemas.openxmlformats.org/drawingml/2006/main" noGrp="1"/>
          </p:cNvSpPr>
          <p:nvPr>
            <p:ph idx="0"/>
          </p:nvPr>
        </p:nvSpPr>
        <p:spPr>
          <a:xfrm xmlns:a="http://schemas.openxmlformats.org/drawingml/2006/main">
            <a:off x="76200" y="171450"/>
            <a:ext cx="12039600" cy="607695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wrap="square" lIns="57150" tIns="38100" rIns="57150" bIns="38100" anchor="ctr">
            <a:normAutofit fontScale="100000"/>
          </a:bodyPr>
          <a:lstStyle xmlns:a="http://schemas.openxmlformats.org/drawingml/2006/main"/>
          <a:p xmlns:a="http://schemas.openxmlformats.org/drawingml/2006/main">
            <a:pPr algn="ctr">
              <a:spcAft>
                <a:spcPts val="10"/>
              </a:spcAft>
              <a:buNone/>
            </a:pPr>
            <a:r>
              <a:rPr sz="5000" b="1">
                <a:solidFill>
                  <a:srgbClr val="FFFFFF"/>
                </a:solidFill>
                <a:latin typeface="Microsoft JhengHei"/>
                <a:ea typeface="Microsoft JhengHei"/>
                <a:cs typeface="Microsoft JhengHei"/>
              </a:rPr>
              <a:t>大衛打死非利士人回來，押尼珥領他到掃羅面前，他手中拿着非利士人的頭。</a:t>
            </a:r>
          </a:p>
          <a:p xmlns:a="http://schemas.openxmlformats.org/drawingml/2006/main">
            <a:pPr algn="ctr">
              <a:buNone/>
            </a:pPr>
            <a:r>
              <a:rPr sz="2100">
                <a:solidFill>
                  <a:srgbClr val="FFFFFF"/>
                </a:solidFill>
                <a:latin typeface="Georgia"/>
                <a:ea typeface="Georgia"/>
                <a:cs typeface="Georgia"/>
              </a:rPr>
              <a:t>And as David returned from the slaughter of the Philistine, Abner took him, and brought him before Saul with the head of the Philistine in his hand.</a:t>
            </a:r>
          </a:p>
        </p:txBody>
      </p:sp>
    </p:spTree>
    <p:extLst>
      <p:ext uri="{BB962C8B-B14F-4D97-AF65-F5344CB8AC3E}">
        <p14:creationId xmlns:p14="http://schemas.microsoft.com/office/powerpoint/2010/main" val="179098557"/>
      </p:ext>
    </p:extLst>
  </p:cSld>
</p:sld>
</file>

<file path=ppt/slides/slide59.xml><?xml version="1.0" encoding="utf-8"?>
<p:sld xmlns:p="http://schemas.openxmlformats.org/presentationml/2006/main">
  <p:cSld>
    <p:bg>
      <p:bgPr>
        <a:solidFill xmlns:a="http://schemas.openxmlformats.org/drawingml/2006/main">
          <a:srgbClr val="000000"/>
        </a:solidFill>
      </p:bgPr>
    </p:bg>
    <p:spTree>
      <p:nvGrpSpPr>
        <p:cNvPr id="1" name=""/>
        <p:cNvGrpSpPr/>
        <p:nvPr/>
      </p:nvGrpSpPr>
      <p:grpSpPr>
        <a:xfrm xmlns:a="http://schemas.openxmlformats.org/drawingml/2006/main"/>
      </p:grpSpPr>
      <p:sp>
        <p:nvSpPr>
          <p:cNvPr id="15" name="PlaceHolder 1">
            <a:extLst xmlns:a="http://schemas.openxmlformats.org/drawingml/2006/main">
              <a:ext uri="{FF2B5EF4-FFF2-40B4-BE49-F238E27FC236}">
                <a16:creationId xmlns:a16="http://schemas.microsoft.com/office/drawing/2014/main" id="{441D2C7F-D666-4C24-BAB7-2C24776FEA00}"/>
              </a:ext>
            </a:extLst>
          </p:cNvPr>
          <p:cNvSpPr>
            <a:spLocks xmlns:a="http://schemas.openxmlformats.org/drawingml/2006/main" noGrp="1"/>
          </p:cNvSpPr>
          <p:nvPr>
            <p:ph type="title" idx="0"/>
          </p:nvPr>
        </p:nvSpPr>
        <p:spPr>
          <a:xfrm xmlns:a="http://schemas.openxmlformats.org/drawingml/2006/main">
            <a:off x="6667500" y="6457950"/>
            <a:ext cx="5410200" cy="22860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wrap="none" lIns="0" tIns="0" rIns="0" bIns="0" anchor="ctr">
            <a:normAutofit fontScale="100000"/>
          </a:bodyPr>
          <a:lstStyle xmlns:a="http://schemas.openxmlformats.org/drawingml/2006/main"/>
          <a:p xmlns:a="http://schemas.openxmlformats.org/drawingml/2006/main">
            <a:pPr algn="r">
              <a:buNone/>
            </a:pPr>
            <a:r>
              <a:rPr sz="1000">
                <a:solidFill>
                  <a:srgbClr val="FFFFFF"/>
                </a:solidFill>
                <a:latin typeface="Microsoft JhengHei"/>
                <a:ea typeface="Microsoft JhengHei"/>
                <a:cs typeface="Microsoft JhengHei"/>
              </a:rPr>
              <a:t>撒母耳記上 17:58  |  1 Samuel 17:58 (KJV)</a:t>
            </a:r>
          </a:p>
        </p:txBody>
      </p:sp>
      <p:sp>
        <p:nvSpPr>
          <p:cNvPr id="16" name="PlaceHolder 2">
            <a:extLst xmlns:a="http://schemas.openxmlformats.org/drawingml/2006/main">
              <a:ext uri="{FF2B5EF4-FFF2-40B4-BE49-F238E27FC236}">
                <a16:creationId xmlns:a16="http://schemas.microsoft.com/office/drawing/2014/main" id="{D38A1CCF-705F-4B50-9BE5-7CF0524E3D07}"/>
              </a:ext>
            </a:extLst>
          </p:cNvPr>
          <p:cNvSpPr>
            <a:spLocks xmlns:a="http://schemas.openxmlformats.org/drawingml/2006/main" noGrp="1"/>
          </p:cNvSpPr>
          <p:nvPr>
            <p:ph idx="0"/>
          </p:nvPr>
        </p:nvSpPr>
        <p:spPr>
          <a:xfrm xmlns:a="http://schemas.openxmlformats.org/drawingml/2006/main">
            <a:off x="76200" y="171450"/>
            <a:ext cx="12039600" cy="607695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wrap="square" lIns="57150" tIns="38100" rIns="57150" bIns="38100" anchor="ctr">
            <a:normAutofit fontScale="100000"/>
          </a:bodyPr>
          <a:lstStyle xmlns:a="http://schemas.openxmlformats.org/drawingml/2006/main"/>
          <a:p xmlns:a="http://schemas.openxmlformats.org/drawingml/2006/main">
            <a:pPr algn="ctr">
              <a:spcAft>
                <a:spcPts val="10"/>
              </a:spcAft>
              <a:buNone/>
            </a:pPr>
            <a:r>
              <a:rPr sz="4600" b="1">
                <a:solidFill>
                  <a:srgbClr val="FFFFFF"/>
                </a:solidFill>
                <a:latin typeface="Microsoft JhengHei"/>
                <a:ea typeface="Microsoft JhengHei"/>
                <a:cs typeface="Microsoft JhengHei"/>
              </a:rPr>
              <a:t>掃羅問他說：「少年人哪，你是誰的兒子？」大衛說：「我是你僕人伯利恆人耶西的兒子。」</a:t>
            </a:r>
          </a:p>
          <a:p xmlns:a="http://schemas.openxmlformats.org/drawingml/2006/main">
            <a:pPr algn="ctr">
              <a:buNone/>
            </a:pPr>
            <a:r>
              <a:rPr sz="2400">
                <a:solidFill>
                  <a:srgbClr val="FFFFFF"/>
                </a:solidFill>
                <a:latin typeface="Georgia"/>
                <a:ea typeface="Georgia"/>
                <a:cs typeface="Georgia"/>
              </a:rPr>
              <a:t>And Saul said to him, Whose son art thou, thou young man? And David answered, I am the son of thy servant Jesse the Beth-lehemite.</a:t>
            </a:r>
          </a:p>
        </p:txBody>
      </p:sp>
    </p:spTree>
    <p:extLst>
      <p:ext uri="{BB962C8B-B14F-4D97-AF65-F5344CB8AC3E}">
        <p14:creationId xmlns:p14="http://schemas.microsoft.com/office/powerpoint/2010/main" val="179098557"/>
      </p:ext>
    </p:extLst>
  </p:cSld>
</p:sld>
</file>

<file path=ppt/theme/theme1.xml><?xml version="1.0" encoding="utf-8"?>
<a:theme xmlns:a="http://schemas.openxmlformats.org/drawingml/2006/main" name="Office">
  <a:themeElements>
    <a:clrScheme name="LibreOffice">
      <a:dk1>
        <a:srgbClr val="000000"/>
      </a:dk1>
      <a:lt1>
        <a:srgbClr val="FFFFFF"/>
      </a:lt1>
      <a:dk2>
        <a:srgbClr val="000000"/>
      </a:dk2>
      <a:lt2>
        <a:srgbClr val="FFFFFF"/>
      </a:lt2>
      <a:accent1>
        <a:srgbClr val="18A303"/>
      </a:accent1>
      <a:accent2>
        <a:srgbClr val="0369A3"/>
      </a:accent2>
      <a:accent3>
        <a:srgbClr val="A33E03"/>
      </a:accent3>
      <a:accent4>
        <a:srgbClr val="8E03A3"/>
      </a:accent4>
      <a:accent5>
        <a:srgbClr val="C99C00"/>
      </a:accent5>
      <a:accent6>
        <a:srgbClr val="C9211E"/>
      </a:accent6>
      <a:hlink>
        <a:srgbClr val="0000EE"/>
      </a:hlink>
      <a:folHlink>
        <a:srgbClr val="551A8B"/>
      </a:folHlink>
    </a:clrScheme>
    <a:fontScheme name="Office">
      <a:majorFont>
        <a:latin typeface="Arial"/>
        <a:ea typeface="DejaVu Sans"/>
        <a:cs typeface="DejaVu Sans"/>
      </a:majorFont>
      <a:minorFont>
        <a:latin typeface="Arial"/>
        <a:ea typeface="DejaVu Sans"/>
        <a:cs typeface="DejaVu Sans"/>
      </a:minorFont>
    </a:fontScheme>
    <a:fmtScheme name="LibreOffice">
      <a:fillStyleLst>
        <a:solidFill>
          <a:schemeClr val="phClr"/>
        </a:solidFill>
        <a:solidFill>
          <a:schemeClr val="phClr"/>
        </a:solidFill>
        <a:solidFill>
          <a:schemeClr val="phClr"/>
        </a:solidFill>
      </a:fillStyleLst>
      <a:lnStyleLst>
        <a:ln w="6350">
          <a:prstDash val="solid"/>
        </a:ln>
        <a:ln w="6350">
          <a:prstDash val="solid"/>
        </a:ln>
        <a:ln w="6350">
          <a:prstDash val="solid"/>
        </a:ln>
      </a:lnStyleLst>
      <a:effectStyleLst>
        <a:effectStyle>
          <a:effectLst/>
        </a:effectStyle>
        <a:effectStyle>
          <a:effectLst/>
        </a:effectStyle>
        <a:effectStyle>
          <a:effectLst/>
        </a:effectStyle>
      </a:effectStyleLst>
      <a:bgFillStyleLst>
        <a:solidFill>
          <a:schemeClr val="phClr"/>
        </a:solidFill>
        <a:solidFill>
          <a:schemeClr val="phClr"/>
        </a:solidFill>
        <a:solidFill>
          <a:schemeClr val="phClr"/>
        </a:solidFill>
      </a:bgFillStyleLst>
    </a:fmtScheme>
  </a:themeElements>
</a:theme>
</file>

<file path=docProps/app.xml><?xml version="1.0" encoding="utf-8"?>
<ap:Properties xmlns:ap="http://schemas.openxmlformats.org/officeDocument/2006/extended-properties">
  <ap:Application>Walnut Exporter</ap:Application>
  <ap:PresentationFormat>Converted Presentation</ap:PresentationFormat>
  <ap:Slides>0</ap:Slides>
  <ap:Notes>0</ap:Notes>
  <ap:HiddenSlides>0</ap:HiddenSlides>
  <ap:SharedDoc>false</ap:SharedDoc>
  <ap:DocSecurity>0</ap:DocSecurity>
</ap:Properties>
</file>

<file path=docProps/core.xml><?xml version="1.0" encoding="utf-8"?>
<coreProperties xmlns:dc="http://purl.org/dc/elements/1.1/" xmlns:dcterms="http://purl.org/dc/terms/" xmlns:xsi="http://www.w3.org/2001/XMLSchema-instance" xmlns="http://schemas.openxmlformats.org/package/2006/metadata/core-properties">
  <dc:creator>Walnut Exporter</dc:creator>
  <lastModifiedBy>Walnut Exporter</lastModifiedBy>
  <dc:title>Presentation</dc:title>
  <dcterms:created xsi:type="dcterms:W3CDTF">2026-08-30T04:22:53.6320000Z</dcterms:created>
  <dcterms:modified xsi:type="dcterms:W3CDTF">2026-08-30T04:22:53.6320000Z</dcterms:modified>
</coreProperties>
</file>