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ea9e9023e454cd2" /><Relationship Type="http://schemas.openxmlformats.org/officeDocument/2006/relationships/extended-properties" Target="/docProps/app.xml" Id="Rebba2d1a3ab240f1" /><Relationship Type="http://schemas.openxmlformats.org/officeDocument/2006/relationships/officeDocument" Target="/ppt/presentation.xml" Id="R43d48e059d724f1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6e8e44190ab4ff3"/>
  </p:sldMasterIdLst>
  <p:notesMasterIdLst>
    <p:notesMasterId xmlns:r="http://schemas.openxmlformats.org/officeDocument/2006/relationships" r:id="Rb36f7d607644470f"/>
  </p:notesMasterIdLst>
  <p:sldIdLst>
    <p:sldId xmlns:r="http://schemas.openxmlformats.org/officeDocument/2006/relationships" id="256" r:id="Rf1688eb42bc64145"/>
    <p:sldId xmlns:r="http://schemas.openxmlformats.org/officeDocument/2006/relationships" id="257" r:id="Rc874bc20fcae491a"/>
    <p:sldId xmlns:r="http://schemas.openxmlformats.org/officeDocument/2006/relationships" id="258" r:id="R54641415fabb442c"/>
    <p:sldId xmlns:r="http://schemas.openxmlformats.org/officeDocument/2006/relationships" id="259" r:id="R76d2f5e8f5dc4ab4"/>
    <p:sldId xmlns:r="http://schemas.openxmlformats.org/officeDocument/2006/relationships" id="260" r:id="R3cbeabb4bc974e37"/>
    <p:sldId xmlns:r="http://schemas.openxmlformats.org/officeDocument/2006/relationships" id="261" r:id="R3f4840e171074b7b"/>
    <p:sldId xmlns:r="http://schemas.openxmlformats.org/officeDocument/2006/relationships" id="262" r:id="Rf5912d9e8e474bcd"/>
    <p:sldId xmlns:r="http://schemas.openxmlformats.org/officeDocument/2006/relationships" id="263" r:id="R29b624bc58404b83"/>
    <p:sldId xmlns:r="http://schemas.openxmlformats.org/officeDocument/2006/relationships" id="264" r:id="R056401feb9794b0f"/>
    <p:sldId xmlns:r="http://schemas.openxmlformats.org/officeDocument/2006/relationships" id="265" r:id="Rf5880f7c75414a33"/>
    <p:sldId xmlns:r="http://schemas.openxmlformats.org/officeDocument/2006/relationships" id="266" r:id="Rc60e7cb7a5d347a8"/>
    <p:sldId xmlns:r="http://schemas.openxmlformats.org/officeDocument/2006/relationships" id="267" r:id="R47e00c2ad5c7444f"/>
    <p:sldId xmlns:r="http://schemas.openxmlformats.org/officeDocument/2006/relationships" id="268" r:id="R09af34864be0459e"/>
    <p:sldId xmlns:r="http://schemas.openxmlformats.org/officeDocument/2006/relationships" id="269" r:id="Ra1e5ccac65da4ff1"/>
    <p:sldId xmlns:r="http://schemas.openxmlformats.org/officeDocument/2006/relationships" id="270" r:id="R5391369c025b4bb5"/>
    <p:sldId xmlns:r="http://schemas.openxmlformats.org/officeDocument/2006/relationships" id="271" r:id="R7c11cf1f638d4d70"/>
    <p:sldId xmlns:r="http://schemas.openxmlformats.org/officeDocument/2006/relationships" id="272" r:id="R0adb3e907b564a11"/>
    <p:sldId xmlns:r="http://schemas.openxmlformats.org/officeDocument/2006/relationships" id="273" r:id="R47100aefcb464749"/>
    <p:sldId xmlns:r="http://schemas.openxmlformats.org/officeDocument/2006/relationships" id="274" r:id="R1cadabfdfd384615"/>
    <p:sldId xmlns:r="http://schemas.openxmlformats.org/officeDocument/2006/relationships" id="275" r:id="R9d74fca6b7e64a89"/>
    <p:sldId xmlns:r="http://schemas.openxmlformats.org/officeDocument/2006/relationships" id="276" r:id="R57daa9d6eeef416b"/>
    <p:sldId xmlns:r="http://schemas.openxmlformats.org/officeDocument/2006/relationships" id="277" r:id="R72d50dd294fc4031"/>
    <p:sldId xmlns:r="http://schemas.openxmlformats.org/officeDocument/2006/relationships" id="278" r:id="Rac1fc6afb9c746cf"/>
    <p:sldId xmlns:r="http://schemas.openxmlformats.org/officeDocument/2006/relationships" id="279" r:id="Rc377142446094ea6"/>
    <p:sldId xmlns:r="http://schemas.openxmlformats.org/officeDocument/2006/relationships" id="280" r:id="Rdf78e6884460439b"/>
    <p:sldId xmlns:r="http://schemas.openxmlformats.org/officeDocument/2006/relationships" id="281" r:id="R5d8df7a994e942f1"/>
    <p:sldId xmlns:r="http://schemas.openxmlformats.org/officeDocument/2006/relationships" id="282" r:id="R5c17bbc270d34b72"/>
    <p:sldId xmlns:r="http://schemas.openxmlformats.org/officeDocument/2006/relationships" id="283" r:id="R25d968eea0de465b"/>
    <p:sldId xmlns:r="http://schemas.openxmlformats.org/officeDocument/2006/relationships" id="284" r:id="R39c39b7d82e44dab"/>
    <p:sldId xmlns:r="http://schemas.openxmlformats.org/officeDocument/2006/relationships" id="285" r:id="R9732d1ceca0a40d9"/>
    <p:sldId xmlns:r="http://schemas.openxmlformats.org/officeDocument/2006/relationships" id="286" r:id="Rb58707f0bc9a4c73"/>
    <p:sldId xmlns:r="http://schemas.openxmlformats.org/officeDocument/2006/relationships" id="287" r:id="R5cd89a0dedb8417f"/>
    <p:sldId xmlns:r="http://schemas.openxmlformats.org/officeDocument/2006/relationships" id="288" r:id="R000f8c626127495a"/>
    <p:sldId xmlns:r="http://schemas.openxmlformats.org/officeDocument/2006/relationships" id="289" r:id="Rce15a81bc42b41a9"/>
    <p:sldId xmlns:r="http://schemas.openxmlformats.org/officeDocument/2006/relationships" id="290" r:id="Rea28730352e24b0b"/>
    <p:sldId xmlns:r="http://schemas.openxmlformats.org/officeDocument/2006/relationships" id="291" r:id="R0498c7cf2926420c"/>
    <p:sldId xmlns:r="http://schemas.openxmlformats.org/officeDocument/2006/relationships" id="292" r:id="R36466dea3657422f"/>
    <p:sldId xmlns:r="http://schemas.openxmlformats.org/officeDocument/2006/relationships" id="293" r:id="Racf5f12a5bef4aaa"/>
    <p:sldId xmlns:r="http://schemas.openxmlformats.org/officeDocument/2006/relationships" id="294" r:id="R324f624c1898429e"/>
    <p:sldId xmlns:r="http://schemas.openxmlformats.org/officeDocument/2006/relationships" id="295" r:id="R8d8e9ef5b692464c"/>
    <p:sldId xmlns:r="http://schemas.openxmlformats.org/officeDocument/2006/relationships" id="296" r:id="R98f030a6cbc349b7"/>
    <p:sldId xmlns:r="http://schemas.openxmlformats.org/officeDocument/2006/relationships" id="297" r:id="R9d5101737f2e46b8"/>
    <p:sldId xmlns:r="http://schemas.openxmlformats.org/officeDocument/2006/relationships" id="298" r:id="R27b366154bad4311"/>
    <p:sldId xmlns:r="http://schemas.openxmlformats.org/officeDocument/2006/relationships" id="299" r:id="R9716c160919c43a2"/>
    <p:sldId xmlns:r="http://schemas.openxmlformats.org/officeDocument/2006/relationships" id="300" r:id="R1cb1cd1aad1e4265"/>
    <p:sldId xmlns:r="http://schemas.openxmlformats.org/officeDocument/2006/relationships" id="301" r:id="R07a6ab70dfa8425a"/>
    <p:sldId xmlns:r="http://schemas.openxmlformats.org/officeDocument/2006/relationships" id="302" r:id="Rf28a6d5b77fd4992"/>
    <p:sldId xmlns:r="http://schemas.openxmlformats.org/officeDocument/2006/relationships" id="303" r:id="R176bfe05c082463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5effb960d7a40dc" /><Relationship Type="http://schemas.openxmlformats.org/officeDocument/2006/relationships/slideMaster" Target="/ppt/slideMasters/slideMaster1.xml" Id="R46e8e44190ab4ff3" /><Relationship Type="http://schemas.openxmlformats.org/officeDocument/2006/relationships/notesMaster" Target="/ppt/notesMasters/notesMaster1.xml" Id="Rb36f7d607644470f" /><Relationship Type="http://schemas.openxmlformats.org/officeDocument/2006/relationships/presProps" Target="/ppt/presProps.xml" Id="R2d136f0f3a5a44d5" /><Relationship Type="http://schemas.openxmlformats.org/officeDocument/2006/relationships/tableStyles" Target="/ppt/tableStyles.xml" Id="R86b7d92851404e56" /><Relationship Type="http://schemas.openxmlformats.org/officeDocument/2006/relationships/slide" Target="/ppt/slides/slide1.xml" Id="Rf1688eb42bc64145" /><Relationship Type="http://schemas.openxmlformats.org/officeDocument/2006/relationships/slide" Target="/ppt/slides/slide2.xml" Id="Rc874bc20fcae491a" /><Relationship Type="http://schemas.openxmlformats.org/officeDocument/2006/relationships/slide" Target="/ppt/slides/slide3.xml" Id="R54641415fabb442c" /><Relationship Type="http://schemas.openxmlformats.org/officeDocument/2006/relationships/slide" Target="/ppt/slides/slide4.xml" Id="R76d2f5e8f5dc4ab4" /><Relationship Type="http://schemas.openxmlformats.org/officeDocument/2006/relationships/slide" Target="/ppt/slides/slide5.xml" Id="R3cbeabb4bc974e37" /><Relationship Type="http://schemas.openxmlformats.org/officeDocument/2006/relationships/slide" Target="/ppt/slides/slide6.xml" Id="R3f4840e171074b7b" /><Relationship Type="http://schemas.openxmlformats.org/officeDocument/2006/relationships/slide" Target="/ppt/slides/slide7.xml" Id="Rf5912d9e8e474bcd" /><Relationship Type="http://schemas.openxmlformats.org/officeDocument/2006/relationships/slide" Target="/ppt/slides/slide8.xml" Id="R29b624bc58404b83" /><Relationship Type="http://schemas.openxmlformats.org/officeDocument/2006/relationships/slide" Target="/ppt/slides/slide9.xml" Id="R056401feb9794b0f" /><Relationship Type="http://schemas.openxmlformats.org/officeDocument/2006/relationships/slide" Target="/ppt/slides/slide10.xml" Id="Rf5880f7c75414a33" /><Relationship Type="http://schemas.openxmlformats.org/officeDocument/2006/relationships/slide" Target="/ppt/slides/slide11.xml" Id="Rc60e7cb7a5d347a8" /><Relationship Type="http://schemas.openxmlformats.org/officeDocument/2006/relationships/slide" Target="/ppt/slides/slide12.xml" Id="R47e00c2ad5c7444f" /><Relationship Type="http://schemas.openxmlformats.org/officeDocument/2006/relationships/slide" Target="/ppt/slides/slide13.xml" Id="R09af34864be0459e" /><Relationship Type="http://schemas.openxmlformats.org/officeDocument/2006/relationships/slide" Target="/ppt/slides/slide14.xml" Id="Ra1e5ccac65da4ff1" /><Relationship Type="http://schemas.openxmlformats.org/officeDocument/2006/relationships/slide" Target="/ppt/slides/slide15.xml" Id="R5391369c025b4bb5" /><Relationship Type="http://schemas.openxmlformats.org/officeDocument/2006/relationships/slide" Target="/ppt/slides/slide16.xml" Id="R7c11cf1f638d4d70" /><Relationship Type="http://schemas.openxmlformats.org/officeDocument/2006/relationships/slide" Target="/ppt/slides/slide17.xml" Id="R0adb3e907b564a11" /><Relationship Type="http://schemas.openxmlformats.org/officeDocument/2006/relationships/slide" Target="/ppt/slides/slide18.xml" Id="R47100aefcb464749" /><Relationship Type="http://schemas.openxmlformats.org/officeDocument/2006/relationships/slide" Target="/ppt/slides/slide19.xml" Id="R1cadabfdfd384615" /><Relationship Type="http://schemas.openxmlformats.org/officeDocument/2006/relationships/slide" Target="/ppt/slides/slide20.xml" Id="R9d74fca6b7e64a89" /><Relationship Type="http://schemas.openxmlformats.org/officeDocument/2006/relationships/slide" Target="/ppt/slides/slide21.xml" Id="R57daa9d6eeef416b" /><Relationship Type="http://schemas.openxmlformats.org/officeDocument/2006/relationships/slide" Target="/ppt/slides/slide22.xml" Id="R72d50dd294fc4031" /><Relationship Type="http://schemas.openxmlformats.org/officeDocument/2006/relationships/slide" Target="/ppt/slides/slide23.xml" Id="Rac1fc6afb9c746cf" /><Relationship Type="http://schemas.openxmlformats.org/officeDocument/2006/relationships/slide" Target="/ppt/slides/slide24.xml" Id="Rc377142446094ea6" /><Relationship Type="http://schemas.openxmlformats.org/officeDocument/2006/relationships/slide" Target="/ppt/slides/slide25.xml" Id="Rdf78e6884460439b" /><Relationship Type="http://schemas.openxmlformats.org/officeDocument/2006/relationships/slide" Target="/ppt/slides/slide26.xml" Id="R5d8df7a994e942f1" /><Relationship Type="http://schemas.openxmlformats.org/officeDocument/2006/relationships/slide" Target="/ppt/slides/slide27.xml" Id="R5c17bbc270d34b72" /><Relationship Type="http://schemas.openxmlformats.org/officeDocument/2006/relationships/slide" Target="/ppt/slides/slide28.xml" Id="R25d968eea0de465b" /><Relationship Type="http://schemas.openxmlformats.org/officeDocument/2006/relationships/slide" Target="/ppt/slides/slide29.xml" Id="R39c39b7d82e44dab" /><Relationship Type="http://schemas.openxmlformats.org/officeDocument/2006/relationships/slide" Target="/ppt/slides/slide30.xml" Id="R9732d1ceca0a40d9" /><Relationship Type="http://schemas.openxmlformats.org/officeDocument/2006/relationships/slide" Target="/ppt/slides/slide31.xml" Id="Rb58707f0bc9a4c73" /><Relationship Type="http://schemas.openxmlformats.org/officeDocument/2006/relationships/slide" Target="/ppt/slides/slide32.xml" Id="R5cd89a0dedb8417f" /><Relationship Type="http://schemas.openxmlformats.org/officeDocument/2006/relationships/slide" Target="/ppt/slides/slide33.xml" Id="R000f8c626127495a" /><Relationship Type="http://schemas.openxmlformats.org/officeDocument/2006/relationships/slide" Target="/ppt/slides/slide34.xml" Id="Rce15a81bc42b41a9" /><Relationship Type="http://schemas.openxmlformats.org/officeDocument/2006/relationships/slide" Target="/ppt/slides/slide35.xml" Id="Rea28730352e24b0b" /><Relationship Type="http://schemas.openxmlformats.org/officeDocument/2006/relationships/slide" Target="/ppt/slides/slide36.xml" Id="R0498c7cf2926420c" /><Relationship Type="http://schemas.openxmlformats.org/officeDocument/2006/relationships/slide" Target="/ppt/slides/slide37.xml" Id="R36466dea3657422f" /><Relationship Type="http://schemas.openxmlformats.org/officeDocument/2006/relationships/slide" Target="/ppt/slides/slide38.xml" Id="Racf5f12a5bef4aaa" /><Relationship Type="http://schemas.openxmlformats.org/officeDocument/2006/relationships/slide" Target="/ppt/slides/slide39.xml" Id="R324f624c1898429e" /><Relationship Type="http://schemas.openxmlformats.org/officeDocument/2006/relationships/slide" Target="/ppt/slides/slide40.xml" Id="R8d8e9ef5b692464c" /><Relationship Type="http://schemas.openxmlformats.org/officeDocument/2006/relationships/slide" Target="/ppt/slides/slide41.xml" Id="R98f030a6cbc349b7" /><Relationship Type="http://schemas.openxmlformats.org/officeDocument/2006/relationships/slide" Target="/ppt/slides/slide42.xml" Id="R9d5101737f2e46b8" /><Relationship Type="http://schemas.openxmlformats.org/officeDocument/2006/relationships/slide" Target="/ppt/slides/slide43.xml" Id="R27b366154bad4311" /><Relationship Type="http://schemas.openxmlformats.org/officeDocument/2006/relationships/slide" Target="/ppt/slides/slide44.xml" Id="R9716c160919c43a2" /><Relationship Type="http://schemas.openxmlformats.org/officeDocument/2006/relationships/slide" Target="/ppt/slides/slide45.xml" Id="R1cb1cd1aad1e4265" /><Relationship Type="http://schemas.openxmlformats.org/officeDocument/2006/relationships/slide" Target="/ppt/slides/slide46.xml" Id="R07a6ab70dfa8425a" /><Relationship Type="http://schemas.openxmlformats.org/officeDocument/2006/relationships/slide" Target="/ppt/slides/slide47.xml" Id="Rf28a6d5b77fd4992" /><Relationship Type="http://schemas.openxmlformats.org/officeDocument/2006/relationships/slide" Target="/ppt/slides/slide48.xml" Id="R176bfe05c082463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28c14d26c9741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d24a681be8c4be4" /><Relationship Type="http://schemas.openxmlformats.org/officeDocument/2006/relationships/notesMaster" Target="/ppt/notesMasters/notesMaster1.xml" Id="R0fd834df4511481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a462b8eb12448b6" /><Relationship Type="http://schemas.openxmlformats.org/officeDocument/2006/relationships/notesMaster" Target="/ppt/notesMasters/notesMaster1.xml" Id="Rca8aef78dfa445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98395e9d1594d30" /><Relationship Type="http://schemas.openxmlformats.org/officeDocument/2006/relationships/notesMaster" Target="/ppt/notesMasters/notesMaster1.xml" Id="Rdb02073d005c40a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dbce2aa53e34af3" /><Relationship Type="http://schemas.openxmlformats.org/officeDocument/2006/relationships/notesMaster" Target="/ppt/notesMasters/notesMaster1.xml" Id="R943b0fbd5d4747c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1c7b3ed567f4c1a" /><Relationship Type="http://schemas.openxmlformats.org/officeDocument/2006/relationships/notesMaster" Target="/ppt/notesMasters/notesMaster1.xml" Id="R48a8e25ee091427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645e9f00658455f" /><Relationship Type="http://schemas.openxmlformats.org/officeDocument/2006/relationships/notesMaster" Target="/ppt/notesMasters/notesMaster1.xml" Id="R599febaf4f7048f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1e98e02c1894a7d" /><Relationship Type="http://schemas.openxmlformats.org/officeDocument/2006/relationships/notesMaster" Target="/ppt/notesMasters/notesMaster1.xml" Id="Rd2bd7c42ccdd411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ee8c18092ab4249" /><Relationship Type="http://schemas.openxmlformats.org/officeDocument/2006/relationships/notesMaster" Target="/ppt/notesMasters/notesMaster1.xml" Id="R8b364611287b4cd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03864b78f114eec" /><Relationship Type="http://schemas.openxmlformats.org/officeDocument/2006/relationships/notesMaster" Target="/ppt/notesMasters/notesMaster1.xml" Id="R5554c096925f475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fd80682e881486c" /><Relationship Type="http://schemas.openxmlformats.org/officeDocument/2006/relationships/notesMaster" Target="/ppt/notesMasters/notesMaster1.xml" Id="R266473c3ce974f3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58f3a6a85c47e2" /><Relationship Type="http://schemas.openxmlformats.org/officeDocument/2006/relationships/notesMaster" Target="/ppt/notesMasters/notesMaster1.xml" Id="Rc589832584884f4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07b9c74719641f3" /><Relationship Type="http://schemas.openxmlformats.org/officeDocument/2006/relationships/notesMaster" Target="/ppt/notesMasters/notesMaster1.xml" Id="Rd76d112a8cf24b0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3ba8f88776746af" /><Relationship Type="http://schemas.openxmlformats.org/officeDocument/2006/relationships/notesMaster" Target="/ppt/notesMasters/notesMaster1.xml" Id="R507e954118764f4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66d54f6531244fa" /><Relationship Type="http://schemas.openxmlformats.org/officeDocument/2006/relationships/notesMaster" Target="/ppt/notesMasters/notesMaster1.xml" Id="R9e0ff3e1bafe44f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7ee40fd223242d4" /><Relationship Type="http://schemas.openxmlformats.org/officeDocument/2006/relationships/notesMaster" Target="/ppt/notesMasters/notesMaster1.xml" Id="R2740efd9ea2949e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f2a0dcc47ce4697" /><Relationship Type="http://schemas.openxmlformats.org/officeDocument/2006/relationships/notesMaster" Target="/ppt/notesMasters/notesMaster1.xml" Id="R35ad8b9d3b29452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98b2bce9fdc4477" /><Relationship Type="http://schemas.openxmlformats.org/officeDocument/2006/relationships/notesMaster" Target="/ppt/notesMasters/notesMaster1.xml" Id="R7dce98bb148547d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f36b3793adc4049" /><Relationship Type="http://schemas.openxmlformats.org/officeDocument/2006/relationships/notesMaster" Target="/ppt/notesMasters/notesMaster1.xml" Id="Rb1c136aeb9104db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a4442203e364711" /><Relationship Type="http://schemas.openxmlformats.org/officeDocument/2006/relationships/notesMaster" Target="/ppt/notesMasters/notesMaster1.xml" Id="R5626bb6c303f469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d9597c61476419f" /><Relationship Type="http://schemas.openxmlformats.org/officeDocument/2006/relationships/notesMaster" Target="/ppt/notesMasters/notesMaster1.xml" Id="R62b7dfe9f3164db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0dab227faaa4e8a" /><Relationship Type="http://schemas.openxmlformats.org/officeDocument/2006/relationships/notesMaster" Target="/ppt/notesMasters/notesMaster1.xml" Id="R2b53045778c947a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946821fd26844a8" /><Relationship Type="http://schemas.openxmlformats.org/officeDocument/2006/relationships/notesMaster" Target="/ppt/notesMasters/notesMaster1.xml" Id="R4784f51f11254a5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bb4d2ebd1674cbc" /><Relationship Type="http://schemas.openxmlformats.org/officeDocument/2006/relationships/notesMaster" Target="/ppt/notesMasters/notesMaster1.xml" Id="R941ef1e1ebc44af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a2c76b7c51c4721" /><Relationship Type="http://schemas.openxmlformats.org/officeDocument/2006/relationships/notesMaster" Target="/ppt/notesMasters/notesMaster1.xml" Id="R84325177855344c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35ba365a11d42fc" /><Relationship Type="http://schemas.openxmlformats.org/officeDocument/2006/relationships/notesMaster" Target="/ppt/notesMasters/notesMaster1.xml" Id="Rcd347b98258d4f4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62628cc35314f64" /><Relationship Type="http://schemas.openxmlformats.org/officeDocument/2006/relationships/notesMaster" Target="/ppt/notesMasters/notesMaster1.xml" Id="Rfc97d668028e487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d66ed1e69994624" /><Relationship Type="http://schemas.openxmlformats.org/officeDocument/2006/relationships/notesMaster" Target="/ppt/notesMasters/notesMaster1.xml" Id="R974711cf43af4cc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12543a6293e4130" /><Relationship Type="http://schemas.openxmlformats.org/officeDocument/2006/relationships/notesMaster" Target="/ppt/notesMasters/notesMaster1.xml" Id="R61d3cda6c2014ec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ca2922b8da144bf" /><Relationship Type="http://schemas.openxmlformats.org/officeDocument/2006/relationships/notesMaster" Target="/ppt/notesMasters/notesMaster1.xml" Id="R2795c0c3af9a44c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811d4b53faa4521" /><Relationship Type="http://schemas.openxmlformats.org/officeDocument/2006/relationships/notesMaster" Target="/ppt/notesMasters/notesMaster1.xml" Id="R6d965959b8d343b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21b6958dac74d64" /><Relationship Type="http://schemas.openxmlformats.org/officeDocument/2006/relationships/notesMaster" Target="/ppt/notesMasters/notesMaster1.xml" Id="Rd5777e99bc9d41a3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bbab1ecd6c2c4870" /><Relationship Type="http://schemas.openxmlformats.org/officeDocument/2006/relationships/notesMaster" Target="/ppt/notesMasters/notesMaster1.xml" Id="Rfdd127694e304d4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e72e2c0541c4e44" /><Relationship Type="http://schemas.openxmlformats.org/officeDocument/2006/relationships/notesMaster" Target="/ppt/notesMasters/notesMaster1.xml" Id="R4863fb34d5054b9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6c429f416ca4e4a" /><Relationship Type="http://schemas.openxmlformats.org/officeDocument/2006/relationships/notesMaster" Target="/ppt/notesMasters/notesMaster1.xml" Id="Rbff6ab5186ea40f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e3ce28f604dd4ea0" /><Relationship Type="http://schemas.openxmlformats.org/officeDocument/2006/relationships/notesMaster" Target="/ppt/notesMasters/notesMaster1.xml" Id="Re354648a5b6648a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308718933c1e4c03" /><Relationship Type="http://schemas.openxmlformats.org/officeDocument/2006/relationships/notesMaster" Target="/ppt/notesMasters/notesMaster1.xml" Id="R6ffc48ca8b65406d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e7b0b8584c014c2a" /><Relationship Type="http://schemas.openxmlformats.org/officeDocument/2006/relationships/notesMaster" Target="/ppt/notesMasters/notesMaster1.xml" Id="R2740ab3a47e34102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1f80c957ebef42d2" /><Relationship Type="http://schemas.openxmlformats.org/officeDocument/2006/relationships/notesMaster" Target="/ppt/notesMasters/notesMaster1.xml" Id="R9040b661173f43ac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3195c143ca294663" /><Relationship Type="http://schemas.openxmlformats.org/officeDocument/2006/relationships/notesMaster" Target="/ppt/notesMasters/notesMaster1.xml" Id="R3182f3ddc7024517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31bc8953f5ee444c" /><Relationship Type="http://schemas.openxmlformats.org/officeDocument/2006/relationships/notesMaster" Target="/ppt/notesMasters/notesMaster1.xml" Id="Rad7e98085c294752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6de8380bab2f44dc" /><Relationship Type="http://schemas.openxmlformats.org/officeDocument/2006/relationships/notesMaster" Target="/ppt/notesMasters/notesMaster1.xml" Id="Rff7f41d8422e4d3f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4574c55e83ee48d1" /><Relationship Type="http://schemas.openxmlformats.org/officeDocument/2006/relationships/notesMaster" Target="/ppt/notesMasters/notesMaster1.xml" Id="R1af72433dadb45f9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49be50da199d4f41" /><Relationship Type="http://schemas.openxmlformats.org/officeDocument/2006/relationships/notesMaster" Target="/ppt/notesMasters/notesMaster1.xml" Id="R333ff77bb6934e07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42edb6dcbd1b4549" /><Relationship Type="http://schemas.openxmlformats.org/officeDocument/2006/relationships/notesMaster" Target="/ppt/notesMasters/notesMaster1.xml" Id="R92bc5fab32c7442e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5900c72ec7b34438" /><Relationship Type="http://schemas.openxmlformats.org/officeDocument/2006/relationships/notesMaster" Target="/ppt/notesMasters/notesMaster1.xml" Id="R67708f3c7f9b4b6a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3549f54a34fa48b3" /><Relationship Type="http://schemas.openxmlformats.org/officeDocument/2006/relationships/notesMaster" Target="/ppt/notesMasters/notesMaster1.xml" Id="Re18b7de31b7a4e19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f856f3cc345747a9" /><Relationship Type="http://schemas.openxmlformats.org/officeDocument/2006/relationships/notesMaster" Target="/ppt/notesMasters/notesMaster1.xml" Id="Ref63167a5ba04276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60887275972b4ff0" /><Relationship Type="http://schemas.openxmlformats.org/officeDocument/2006/relationships/notesMaster" Target="/ppt/notesMasters/notesMaster1.xml" Id="R3d5d96fea64045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c032adc737499c" /><Relationship Type="http://schemas.openxmlformats.org/officeDocument/2006/relationships/image" Target="/ppt/media/image.png" Id="R026687cd72f94bd3" /><Relationship Type="http://schemas.openxmlformats.org/officeDocument/2006/relationships/image" Target="/ppt/media/image2.png" Id="R08ca5bb3d9bb457b" /><Relationship Type="http://schemas.openxmlformats.org/officeDocument/2006/relationships/image" Target="/ppt/media/image.jpeg" Id="R0d117b1256c74e6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584a8bbfdd43d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26687cd72f94bd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8ca5bb3d9bb457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117b1256c74e6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7af6a5d4fd5481b" /><Relationship Type="http://schemas.openxmlformats.org/officeDocument/2006/relationships/slideLayout" Target="/ppt/slideLayouts/slideLayout1.xml" Id="R30c95ae00fc6409c" /><Relationship Type="http://schemas.openxmlformats.org/officeDocument/2006/relationships/slideLayout" Target="/ppt/slideLayouts/slideLayout2.xml" Id="R1f47bcf1691b41a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c95ae00fc6409c"/>
    <p:sldLayoutId xmlns:r="http://schemas.openxmlformats.org/officeDocument/2006/relationships" id="2147483650" r:id="R1f47bcf1691b41a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26246895f9414d" /><Relationship Type="http://schemas.openxmlformats.org/officeDocument/2006/relationships/notesSlide" Target="/ppt/notesSlides/notesSlide1.xml" Id="R026f72c1a169460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4112a3b6be4953" /><Relationship Type="http://schemas.openxmlformats.org/officeDocument/2006/relationships/notesSlide" Target="/ppt/notesSlides/notesSlide2.xml" Id="Ra8349995bc5d47c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c1949566b54f76" /><Relationship Type="http://schemas.openxmlformats.org/officeDocument/2006/relationships/notesSlide" Target="/ppt/notesSlides/notesSlide3.xml" Id="Re5ecebab6b094d4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a71e72747b48b7" /><Relationship Type="http://schemas.openxmlformats.org/officeDocument/2006/relationships/notesSlide" Target="/ppt/notesSlides/notesSlide4.xml" Id="Rf506ad361df0439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bccc08ae6d476d" /><Relationship Type="http://schemas.openxmlformats.org/officeDocument/2006/relationships/notesSlide" Target="/ppt/notesSlides/notesSlide5.xml" Id="R0c79cdcb98254b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8dc7fdc3aa4dea" /><Relationship Type="http://schemas.openxmlformats.org/officeDocument/2006/relationships/notesSlide" Target="/ppt/notesSlides/notesSlide6.xml" Id="R2183986b9285480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665f10b09b4788" /><Relationship Type="http://schemas.openxmlformats.org/officeDocument/2006/relationships/notesSlide" Target="/ppt/notesSlides/notesSlide7.xml" Id="Rd4585bb2f66e42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207de6a0d54e27" /><Relationship Type="http://schemas.openxmlformats.org/officeDocument/2006/relationships/notesSlide" Target="/ppt/notesSlides/notesSlide8.xml" Id="Rb3a83b0c6ead431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1255bac78e42e3" /><Relationship Type="http://schemas.openxmlformats.org/officeDocument/2006/relationships/notesSlide" Target="/ppt/notesSlides/notesSlide9.xml" Id="R11041169563b434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dbe9cdc783460b" /><Relationship Type="http://schemas.openxmlformats.org/officeDocument/2006/relationships/notesSlide" Target="/ppt/notesSlides/notesSlide10.xml" Id="R1f5dcf6d6d6f444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4a951d29b74677" /><Relationship Type="http://schemas.openxmlformats.org/officeDocument/2006/relationships/notesSlide" Target="/ppt/notesSlides/notesSlide11.xml" Id="Rce91d979f309470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6b9c86f291467d" /><Relationship Type="http://schemas.openxmlformats.org/officeDocument/2006/relationships/notesSlide" Target="/ppt/notesSlides/notesSlide12.xml" Id="Rc73962a75e154cf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2c3ae328c54836" /><Relationship Type="http://schemas.openxmlformats.org/officeDocument/2006/relationships/notesSlide" Target="/ppt/notesSlides/notesSlide13.xml" Id="R145fa4dadf11417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7ac8ab5a124f42" /><Relationship Type="http://schemas.openxmlformats.org/officeDocument/2006/relationships/notesSlide" Target="/ppt/notesSlides/notesSlide14.xml" Id="Rabdc158ed8d44ef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10b7f1aa6546fd" /><Relationship Type="http://schemas.openxmlformats.org/officeDocument/2006/relationships/notesSlide" Target="/ppt/notesSlides/notesSlide15.xml" Id="R4d71ff63f1d0439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84630842414cb4" /><Relationship Type="http://schemas.openxmlformats.org/officeDocument/2006/relationships/notesSlide" Target="/ppt/notesSlides/notesSlide16.xml" Id="R99cd419ddc1c4e8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b7e9ea772642ae" /><Relationship Type="http://schemas.openxmlformats.org/officeDocument/2006/relationships/notesSlide" Target="/ppt/notesSlides/notesSlide17.xml" Id="R9f6473c1aa04487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280d10c7d24e50" /><Relationship Type="http://schemas.openxmlformats.org/officeDocument/2006/relationships/notesSlide" Target="/ppt/notesSlides/notesSlide18.xml" Id="R39f26ea67d874ef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3b7fcc5eb04591" /><Relationship Type="http://schemas.openxmlformats.org/officeDocument/2006/relationships/notesSlide" Target="/ppt/notesSlides/notesSlide19.xml" Id="R8471df16e4594aa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6f5dac2d204f44" /><Relationship Type="http://schemas.openxmlformats.org/officeDocument/2006/relationships/notesSlide" Target="/ppt/notesSlides/notesSlide20.xml" Id="R451b99917183410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cb8f57a6ff4a95" /><Relationship Type="http://schemas.openxmlformats.org/officeDocument/2006/relationships/notesSlide" Target="/ppt/notesSlides/notesSlide21.xml" Id="Rf0b62a260e64455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4c0160b5ff42b4" /><Relationship Type="http://schemas.openxmlformats.org/officeDocument/2006/relationships/notesSlide" Target="/ppt/notesSlides/notesSlide22.xml" Id="R79032db06cb1472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e0c3c43fbb4758" /><Relationship Type="http://schemas.openxmlformats.org/officeDocument/2006/relationships/notesSlide" Target="/ppt/notesSlides/notesSlide23.xml" Id="Rb1bb45edb083474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bbd46268ff422c" /><Relationship Type="http://schemas.openxmlformats.org/officeDocument/2006/relationships/notesSlide" Target="/ppt/notesSlides/notesSlide24.xml" Id="R90b63d27a04a475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c1a8561b6a4bea" /><Relationship Type="http://schemas.openxmlformats.org/officeDocument/2006/relationships/notesSlide" Target="/ppt/notesSlides/notesSlide25.xml" Id="R471d8799cd1a4bb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08db62a9d34619" /><Relationship Type="http://schemas.openxmlformats.org/officeDocument/2006/relationships/notesSlide" Target="/ppt/notesSlides/notesSlide26.xml" Id="Rae47ef6b8e504bb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6c2a1745964f6a" /><Relationship Type="http://schemas.openxmlformats.org/officeDocument/2006/relationships/notesSlide" Target="/ppt/notesSlides/notesSlide27.xml" Id="R093f834c2c094f5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060f328f77429c" /><Relationship Type="http://schemas.openxmlformats.org/officeDocument/2006/relationships/notesSlide" Target="/ppt/notesSlides/notesSlide28.xml" Id="R1a88b762492f4f0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2ad07b6b664a3c" /><Relationship Type="http://schemas.openxmlformats.org/officeDocument/2006/relationships/notesSlide" Target="/ppt/notesSlides/notesSlide29.xml" Id="R50afbbba72f746e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cb39af82954de1" /><Relationship Type="http://schemas.openxmlformats.org/officeDocument/2006/relationships/notesSlide" Target="/ppt/notesSlides/notesSlide30.xml" Id="R56d8b665a02540c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3502644659453a" /><Relationship Type="http://schemas.openxmlformats.org/officeDocument/2006/relationships/notesSlide" Target="/ppt/notesSlides/notesSlide31.xml" Id="R62c9ed8f359445f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3a1098e8584e9a" /><Relationship Type="http://schemas.openxmlformats.org/officeDocument/2006/relationships/notesSlide" Target="/ppt/notesSlides/notesSlide32.xml" Id="Rfc392bc293e14d16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33c64ddb8c40d3" /><Relationship Type="http://schemas.openxmlformats.org/officeDocument/2006/relationships/notesSlide" Target="/ppt/notesSlides/notesSlide33.xml" Id="R1da59ede47b24224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30b3e6d6044d81" /><Relationship Type="http://schemas.openxmlformats.org/officeDocument/2006/relationships/notesSlide" Target="/ppt/notesSlides/notesSlide34.xml" Id="R76f64398a2f6484f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0dcc57fc1240ab" /><Relationship Type="http://schemas.openxmlformats.org/officeDocument/2006/relationships/notesSlide" Target="/ppt/notesSlides/notesSlide35.xml" Id="R9e7c5f6628d74803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f9f0f961d24e07" /><Relationship Type="http://schemas.openxmlformats.org/officeDocument/2006/relationships/notesSlide" Target="/ppt/notesSlides/notesSlide36.xml" Id="Rc465c18981ab47de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28858db1e242ab" /><Relationship Type="http://schemas.openxmlformats.org/officeDocument/2006/relationships/notesSlide" Target="/ppt/notesSlides/notesSlide37.xml" Id="R1d24e639eb7f432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e0edb713d448fa" /><Relationship Type="http://schemas.openxmlformats.org/officeDocument/2006/relationships/notesSlide" Target="/ppt/notesSlides/notesSlide38.xml" Id="R544c5895c7364bb3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40daf0630d41a5" /><Relationship Type="http://schemas.openxmlformats.org/officeDocument/2006/relationships/notesSlide" Target="/ppt/notesSlides/notesSlide39.xml" Id="R2a182c32485145af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c778dfee524cce" /><Relationship Type="http://schemas.openxmlformats.org/officeDocument/2006/relationships/notesSlide" Target="/ppt/notesSlides/notesSlide40.xml" Id="R157de138b9f84069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8519a504024395" /><Relationship Type="http://schemas.openxmlformats.org/officeDocument/2006/relationships/notesSlide" Target="/ppt/notesSlides/notesSlide41.xml" Id="Rb538d1e428d4416d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efbf9ba44445e9" /><Relationship Type="http://schemas.openxmlformats.org/officeDocument/2006/relationships/notesSlide" Target="/ppt/notesSlides/notesSlide42.xml" Id="Ref65379477be4167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8e083cb01a46b8" /><Relationship Type="http://schemas.openxmlformats.org/officeDocument/2006/relationships/notesSlide" Target="/ppt/notesSlides/notesSlide43.xml" Id="R3a1b2aa028074d06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1454f4c23648e7" /><Relationship Type="http://schemas.openxmlformats.org/officeDocument/2006/relationships/notesSlide" Target="/ppt/notesSlides/notesSlide44.xml" Id="Rc8359f43f1a34bbe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3a18da1fa6443d" /><Relationship Type="http://schemas.openxmlformats.org/officeDocument/2006/relationships/notesSlide" Target="/ppt/notesSlides/notesSlide45.xml" Id="Rb26d41d20bad4af7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5978cf5f534dc0" /><Relationship Type="http://schemas.openxmlformats.org/officeDocument/2006/relationships/notesSlide" Target="/ppt/notesSlides/notesSlide46.xml" Id="Rd1b20b7eff8d4eed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2e8ba3c9c94ea3" /><Relationship Type="http://schemas.openxmlformats.org/officeDocument/2006/relationships/notesSlide" Target="/ppt/notesSlides/notesSlide47.xml" Id="R6e6bc03cdacb4230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f660af81e04148" /><Relationship Type="http://schemas.openxmlformats.org/officeDocument/2006/relationships/notesSlide" Target="/ppt/notesSlides/notesSlide48.xml" Id="R8883ae34854e432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馬可福音第15章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Mark 15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15:1  |  Mark 15:1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一到早晨，祭司長和長老、文士、全公會的人大家商議，就把耶穌捆綁，解去交給彼拉多。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straightway in the morning the chief priests held a consultation with the elders and scribes and the whole council, and bound Jesus, and carried him away, and delivered him to Pilate.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15:2  |  Mark 15:2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彼拉多問他說：「你是猶太人的王嗎？」耶穌回答說：「你說的是。」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Pilate asked him, Art thou the King of the Jews? And he answering said unto him, Thou sayest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15:3  |  Mark 15:3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祭司長告他許多的事。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chief priests accused him of many things: but he answered nothing.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15:4  |  Mark 15:4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彼拉多又問他說：「你看，他們告你這麼多的事，你甚麼都不回答嗎？」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Pilate asked him again, saying, Answerest thou nothing? behold how many things they witness against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15:5  |  Mark 15:5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耶穌仍不回答，以致彼拉多覺得希奇。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Jesus yet answered nothing; so that Pilate marvelled.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15:6  |  Mark 15:6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每逢這節期，巡撫照眾人所求的，釋放一個囚犯給他們。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at that feast he released unto them one prisoner, whomsoever they desired.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15:7  |  Mark 15:7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有一個人名叫巴拉巴，和作亂的人一同捆綁。他們作亂的時候，曾殺過人。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was one named Barabbas, which lay bound with them that had made insurrection with him, who had committed murder in the insurrection.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15:8  |  Mark 15:8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眾人上去求巡撫，照常例給他們辦。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multitude crying aloud began to desire him to do as he had ever done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15:9  |  Mark 15:9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彼拉多說：「你們要我釋放猶太人的王給你們嗎？」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Pilate answered them, saying, Will ye that I release unto you the King of the Jews?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15:10  |  Mark 15:10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他原曉得，祭司長是因為嫉妒才把耶穌解了來。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knew that the chief priests had delivered him for envy.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15:11  |  Mark 15:11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只是祭司長挑唆眾人，寧可釋放巴拉巴給他們。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chief priests moved the people, that he should rather release Barabbas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15:12  |  Mark 15:12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彼拉多又說：「那麼樣，你們所稱為猶太人的王，我怎麼辦他呢？」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Pilate answered and said again unto them, What will ye then that I shall do unto him whom ye call the King of the Jews?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15:13  |  Mark 15:13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他們又喊着說：「把他釘十字架！」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cried out again, Crucify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15:14  |  Mark 15:14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彼拉多說：「為甚麼呢？他做了甚麼惡事呢？」他們便極力地喊着說：「把他釘十字架！」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Pilate said unto them, Why, what evil hath he done? And they cried out the more exceedingly, Crucify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15:15  |  Mark 15:15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彼拉多要叫眾人喜悅，就釋放巴拉巴給他們，將耶穌鞭打了，交給人釘十字架。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 Pilate, willing to content the people, released Barabbas unto them, and delivered Jesus, when he had scourged him, to be crucified.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15:16  |  Mark 15:16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兵丁把耶穌帶進衙門院裏，叫齊了全營的兵。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soldiers led him away into the hall, called Prætorium; and they call together the whole band.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15:17  |  Mark 15:17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他們給他穿上紫袍，又用荊棘編做冠冕給他戴上，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clothed him with purple, and platted a crown of thorns, and put it about his head,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15:18  |  Mark 15:18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就慶賀他說：「恭喜，猶太人的王啊！」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began to salute him, Hail, King of the Jews!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15:19  |  Mark 15:19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又拿一根葦子打他的頭，吐唾沫在他臉上，屈膝拜他。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smote him on the head with a reed, and did spit upon him, and bowing their knees worshipped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15:20  |  Mark 15:20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戲弄完了，就給他脫了紫袍，仍穿上他自己的衣服，帶他出去，要釘十字架。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had mocked him, they took off the purple from him, and put his own clothes on him, and led him out to crucify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15:21  |  Mark 15:21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有一個古利奈人西門，就是亞歷山大和魯孚的父親，從鄉下來，經過那地方，他們就勉強他同去，好背着耶穌的十字架。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compel one Simon a Cyrenian, who passed by, coming out of the country, the father of Alexander and Rufus, to bear his cross.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15:22  |  Mark 15:22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他們帶耶穌到了各各他地方（各各他翻出來就是髑髏地），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bring him unto the place Golgotha, which is, being interpreted, The place of a skull.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15:23  |  Mark 15:23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拿沒藥調和的酒給耶穌，他卻不受。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gave him to drink wine mingled with myrrh: but he received it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15:24  |  Mark 15:24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於是將他釘在十字架上，拈鬮分他的衣服，看是誰得甚麼。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had crucified him, they parted his garments, casting lots upon them, what every man should take.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15:25  |  Mark 15:25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釘他在十字架上是巳初的時候。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was the third hour, and they crucified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15:26  |  Mark 15:26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在上面有他的罪狀，寫的是：「猶太人的王。」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superscription of his accusation was written over, THE KING OF THE JEWS.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15:27  |  Mark 15:27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他們又把兩個強盜和他同釘十字架，一個在右邊，一個在左邊。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with him they crucify two thieves; the one on his right hand, and the other on his left.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15:28  |  Mark 15:28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（和合本節號合併）他們又把兩個強盜和他同釘十字架，一個在右邊，一個在左邊。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scripture was fulfilled, which saith, And he was numbered with the transgressors.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15:29  |  Mark 15:29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從那裏經過的人辱罵他，搖着頭說：「咳！你這拆毀聖殿、三日又建造起來的，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that passed by railed on him, wagging their heads, and saying, Ah, thou that destroyest the temple, and buildest it in three days,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15:30  |  Mark 15:30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可以救自己，從十字架上下來吧！」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Save thyself, and come down from the cross.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15:31  |  Mark 15:31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祭司長和文士也是這樣戲弄他，彼此說：「他救了別人，不能救自己。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Likewise also the chief priests mocking said among themselves with the scribes, He saved others; himself he cannot save.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15:32  |  Mark 15:32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以色列的王基督，現在可以從十字架上下來，叫我們看見，就信了。」那和他同釘的人也是譏誚他。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Christ the King of Israel descend now from the cross, that we may see and believe. And they that were crucified with him reviled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15:33  |  Mark 15:33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從午正到申初，遍地都黑暗了。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 sixth hour was come, there was darkness over the whole land until the ninth hour.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15:34  |  Mark 15:34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申初的時候，耶穌大聲喊着說：「以羅伊！以羅伊！拉馬撒巴各大尼？」（翻出來就是：我的神！我的神！為甚麼離棄我？）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at the ninth hour Jesus cried with a loud voice, saying, Eloi, Eloi, lama sabachthani? which is, being interpreted, My God, my God, why hast thou forsaken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15:35  |  Mark 15:35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旁邊站着的人，有的聽見就說：「看哪，他叫以利亞呢！」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some of them that stood by, when they heard it, said, Behold, he calleth Elias.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15:36  |  Mark 15:36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有一個人跑去，把海絨蘸滿了醋，綁在葦子上，送給他喝，說：「且等着，看以利亞來不來把他取下。」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one ran and filled a spunge full of vinegar, and put it on a reed, and gave him to drink, saying, Let alone; let us see whether Elias will come to take him down.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15:37  |  Mark 15:37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耶穌大聲喊叫，氣就斷了。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Jesus cried with a loud voice, and gave up the ghost.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15:38  |  Mark 15:38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殿裏的幔子從上到下裂為兩半。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veil of the temple was rent in twain from the top to the bottom.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15:39  |  Mark 15:39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對面站着的百夫長看見耶穌這樣喊叫斷氣，就說：「這人真是神的兒子！」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 centurion, which stood over against him, saw that he so cried out, and gave up the ghost, he said, Truly this man was the Son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15:40  |  Mark 15:40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還有些婦女遠遠地觀看；內中有抹大拉的馬利亞，又有小雅各和約西的母親馬利亞，並有撒羅米，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were also women looking on afar off: among whom was Mary Magdalene, and Mary the mother of James the less and of Joses, and Salome;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15:41  |  Mark 15:41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就是耶穌在加利利的時候，跟隨他、服事他的那些人，還有同耶穌上耶路撒冷的好些婦女[在那裏觀看]。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(Who also, when he was in Galilee, followed him, and ministered unto him;) and many other women which came up with him unto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15:42  |  Mark 15:42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到了晚上，因為這是預備日，就是安息日的前一日，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 when the even was come, because it was the preparation, that is, the day before the sabbath,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15:43  |  Mark 15:43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有亞利馬太的約瑟前來，他是尊貴的議士，也是等候神國的。他放膽進去見彼拉多，求耶穌的身體；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Joseph of Arimathaea, an honourable counsellor, which also waited for the kingdom of God, came, and went in boldly unto Pilate, and craved the body of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15:44  |  Mark 15:44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彼拉多詫異耶穌已經死了，便叫百夫長來，問他耶穌死了久不久。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Pilate marvelled if he were already dead: and calling unto him the centurion, he asked him whether he had been any while dead.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15:45  |  Mark 15:45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既從百夫長得知實情，就把耶穌的屍首賜給約瑟。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knew it of the centurion, he gave the body to Joseph.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15:46  |  Mark 15:46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約瑟買了細麻布，把耶穌取下來，用細麻布裹好，安放在磐石中鑿出來的墳墓裏，又滾過一塊石頭來擋住墓門。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bought fine linen, and took him down, and wrapped him in the linen, and laid him in a sepulchre which was hewn out of a rock, and rolled a stone unto the door of the sepulchre.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馬可福音 15:47  |  Mark 15:47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抹大拉的馬利亞和約西的母親馬利亞都看見安放他的地方。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Mary Magdalene and Mary the mother of Joses beheld where he was laid.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2026-08-30T06:54:48.6020000Z</dcterms:created>
  <dcterms:modified xsi:type="dcterms:W3CDTF">2026-08-30T06:54:48.6020000Z</dcterms:modified>
</coreProperties>
</file>