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e01408ba3434190" /><Relationship Type="http://schemas.openxmlformats.org/officeDocument/2006/relationships/extended-properties" Target="/docProps/app.xml" Id="R561cec5529b3459b" /><Relationship Type="http://schemas.openxmlformats.org/officeDocument/2006/relationships/officeDocument" Target="/ppt/presentation.xml" Id="R869ff7252f5e465d" /></Relationships>
</file>

<file path=ppt/presentation.xml><?xml version="1.0" encoding="utf-8"?>
<p:presentation xmlns:p="http://schemas.openxmlformats.org/presentationml/2006/main">
  <p:sldMasterIdLst>
    <p:sldMasterId xmlns:r="http://schemas.openxmlformats.org/officeDocument/2006/relationships" id="2147483648" r:id="R1b5b82c3fb5b40ea"/>
  </p:sldMasterIdLst>
  <p:notesMasterIdLst>
    <p:notesMasterId xmlns:r="http://schemas.openxmlformats.org/officeDocument/2006/relationships" r:id="R45a938954574404a"/>
  </p:notesMasterIdLst>
  <p:sldIdLst>
    <p:sldId xmlns:r="http://schemas.openxmlformats.org/officeDocument/2006/relationships" id="256" r:id="R47789287e6d24177"/>
    <p:sldId xmlns:r="http://schemas.openxmlformats.org/officeDocument/2006/relationships" id="257" r:id="Ra524bd248bb54147"/>
    <p:sldId xmlns:r="http://schemas.openxmlformats.org/officeDocument/2006/relationships" id="258" r:id="R8f5170aa598e409d"/>
    <p:sldId xmlns:r="http://schemas.openxmlformats.org/officeDocument/2006/relationships" id="259" r:id="R510a6f439b37494f"/>
    <p:sldId xmlns:r="http://schemas.openxmlformats.org/officeDocument/2006/relationships" id="260" r:id="R04dec67437ec4bb2"/>
    <p:sldId xmlns:r="http://schemas.openxmlformats.org/officeDocument/2006/relationships" id="261" r:id="Rc84fe2930639436e"/>
    <p:sldId xmlns:r="http://schemas.openxmlformats.org/officeDocument/2006/relationships" id="262" r:id="R6cc3af0b182d458c"/>
    <p:sldId xmlns:r="http://schemas.openxmlformats.org/officeDocument/2006/relationships" id="263" r:id="R85cbe5109d8c458c"/>
    <p:sldId xmlns:r="http://schemas.openxmlformats.org/officeDocument/2006/relationships" id="264" r:id="R20449ccddea34f65"/>
    <p:sldId xmlns:r="http://schemas.openxmlformats.org/officeDocument/2006/relationships" id="265" r:id="Rd332a06a3dda4fb1"/>
    <p:sldId xmlns:r="http://schemas.openxmlformats.org/officeDocument/2006/relationships" id="266" r:id="Rd082d0a50daf438c"/>
    <p:sldId xmlns:r="http://schemas.openxmlformats.org/officeDocument/2006/relationships" id="267" r:id="R5877eceba3dd4b03"/>
    <p:sldId xmlns:r="http://schemas.openxmlformats.org/officeDocument/2006/relationships" id="268" r:id="R10cf9cc40b014a5a"/>
    <p:sldId xmlns:r="http://schemas.openxmlformats.org/officeDocument/2006/relationships" id="269" r:id="Re56efdfa1d974da7"/>
    <p:sldId xmlns:r="http://schemas.openxmlformats.org/officeDocument/2006/relationships" id="270" r:id="R46179b3c43cd4acc"/>
    <p:sldId xmlns:r="http://schemas.openxmlformats.org/officeDocument/2006/relationships" id="271" r:id="Re92d407bbb5144ba"/>
    <p:sldId xmlns:r="http://schemas.openxmlformats.org/officeDocument/2006/relationships" id="272" r:id="R30ea95a5d255448c"/>
    <p:sldId xmlns:r="http://schemas.openxmlformats.org/officeDocument/2006/relationships" id="273" r:id="R42408059052a434b"/>
    <p:sldId xmlns:r="http://schemas.openxmlformats.org/officeDocument/2006/relationships" id="274" r:id="Rb15f22536ee644b4"/>
    <p:sldId xmlns:r="http://schemas.openxmlformats.org/officeDocument/2006/relationships" id="275" r:id="R33f71068a1cf456b"/>
    <p:sldId xmlns:r="http://schemas.openxmlformats.org/officeDocument/2006/relationships" id="276" r:id="R5ae125ce579e4b4c"/>
    <p:sldId xmlns:r="http://schemas.openxmlformats.org/officeDocument/2006/relationships" id="277" r:id="R43b66d2098cd4f5f"/>
    <p:sldId xmlns:r="http://schemas.openxmlformats.org/officeDocument/2006/relationships" id="278" r:id="R8f5d8a36440d4563"/>
    <p:sldId xmlns:r="http://schemas.openxmlformats.org/officeDocument/2006/relationships" id="279" r:id="Rd080072fcfda4ec7"/>
    <p:sldId xmlns:r="http://schemas.openxmlformats.org/officeDocument/2006/relationships" id="280" r:id="R7540a0e541bf4050"/>
    <p:sldId xmlns:r="http://schemas.openxmlformats.org/officeDocument/2006/relationships" id="281" r:id="R5d4c87bf2a674235"/>
    <p:sldId xmlns:r="http://schemas.openxmlformats.org/officeDocument/2006/relationships" id="282" r:id="R42798c33fa9e4f4a"/>
    <p:sldId xmlns:r="http://schemas.openxmlformats.org/officeDocument/2006/relationships" id="283" r:id="R287fa46dcd794664"/>
    <p:sldId xmlns:r="http://schemas.openxmlformats.org/officeDocument/2006/relationships" id="284" r:id="Ra212bd17f9ee438c"/>
    <p:sldId xmlns:r="http://schemas.openxmlformats.org/officeDocument/2006/relationships" id="285" r:id="Rda382576af0f4d7c"/>
    <p:sldId xmlns:r="http://schemas.openxmlformats.org/officeDocument/2006/relationships" id="286" r:id="R21e7937eb56e4f16"/>
    <p:sldId xmlns:r="http://schemas.openxmlformats.org/officeDocument/2006/relationships" id="287" r:id="R47ae5ea344804f66"/>
    <p:sldId xmlns:r="http://schemas.openxmlformats.org/officeDocument/2006/relationships" id="288" r:id="R9b9fb7f4eefa44a6"/>
    <p:sldId xmlns:r="http://schemas.openxmlformats.org/officeDocument/2006/relationships" id="289" r:id="Reb876d57041940af"/>
    <p:sldId xmlns:r="http://schemas.openxmlformats.org/officeDocument/2006/relationships" id="290" r:id="Re0ea846785d448f3"/>
    <p:sldId xmlns:r="http://schemas.openxmlformats.org/officeDocument/2006/relationships" id="291" r:id="R9b6ebf7b298b4c44"/>
    <p:sldId xmlns:r="http://schemas.openxmlformats.org/officeDocument/2006/relationships" id="292" r:id="R51a6aa57b6084a1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448901d9ed94470" /><Relationship Type="http://schemas.openxmlformats.org/officeDocument/2006/relationships/slideMaster" Target="/ppt/slideMasters/slideMaster1.xml" Id="R1b5b82c3fb5b40ea" /><Relationship Type="http://schemas.openxmlformats.org/officeDocument/2006/relationships/notesMaster" Target="/ppt/notesMasters/notesMaster1.xml" Id="R45a938954574404a" /><Relationship Type="http://schemas.openxmlformats.org/officeDocument/2006/relationships/presProps" Target="/ppt/presProps.xml" Id="Rf67c5d50fb5d442c" /><Relationship Type="http://schemas.openxmlformats.org/officeDocument/2006/relationships/tableStyles" Target="/ppt/tableStyles.xml" Id="R05644f20e9444fbe" /><Relationship Type="http://schemas.openxmlformats.org/officeDocument/2006/relationships/slide" Target="/ppt/slides/slide1.xml" Id="R47789287e6d24177" /><Relationship Type="http://schemas.openxmlformats.org/officeDocument/2006/relationships/slide" Target="/ppt/slides/slide2.xml" Id="Ra524bd248bb54147" /><Relationship Type="http://schemas.openxmlformats.org/officeDocument/2006/relationships/slide" Target="/ppt/slides/slide3.xml" Id="R8f5170aa598e409d" /><Relationship Type="http://schemas.openxmlformats.org/officeDocument/2006/relationships/slide" Target="/ppt/slides/slide4.xml" Id="R510a6f439b37494f" /><Relationship Type="http://schemas.openxmlformats.org/officeDocument/2006/relationships/slide" Target="/ppt/slides/slide5.xml" Id="R04dec67437ec4bb2" /><Relationship Type="http://schemas.openxmlformats.org/officeDocument/2006/relationships/slide" Target="/ppt/slides/slide6.xml" Id="Rc84fe2930639436e" /><Relationship Type="http://schemas.openxmlformats.org/officeDocument/2006/relationships/slide" Target="/ppt/slides/slide7.xml" Id="R6cc3af0b182d458c" /><Relationship Type="http://schemas.openxmlformats.org/officeDocument/2006/relationships/slide" Target="/ppt/slides/slide8.xml" Id="R85cbe5109d8c458c" /><Relationship Type="http://schemas.openxmlformats.org/officeDocument/2006/relationships/slide" Target="/ppt/slides/slide9.xml" Id="R20449ccddea34f65" /><Relationship Type="http://schemas.openxmlformats.org/officeDocument/2006/relationships/slide" Target="/ppt/slides/slide10.xml" Id="Rd332a06a3dda4fb1" /><Relationship Type="http://schemas.openxmlformats.org/officeDocument/2006/relationships/slide" Target="/ppt/slides/slide11.xml" Id="Rd082d0a50daf438c" /><Relationship Type="http://schemas.openxmlformats.org/officeDocument/2006/relationships/slide" Target="/ppt/slides/slide12.xml" Id="R5877eceba3dd4b03" /><Relationship Type="http://schemas.openxmlformats.org/officeDocument/2006/relationships/slide" Target="/ppt/slides/slide13.xml" Id="R10cf9cc40b014a5a" /><Relationship Type="http://schemas.openxmlformats.org/officeDocument/2006/relationships/slide" Target="/ppt/slides/slide14.xml" Id="Re56efdfa1d974da7" /><Relationship Type="http://schemas.openxmlformats.org/officeDocument/2006/relationships/slide" Target="/ppt/slides/slide15.xml" Id="R46179b3c43cd4acc" /><Relationship Type="http://schemas.openxmlformats.org/officeDocument/2006/relationships/slide" Target="/ppt/slides/slide16.xml" Id="Re92d407bbb5144ba" /><Relationship Type="http://schemas.openxmlformats.org/officeDocument/2006/relationships/slide" Target="/ppt/slides/slide17.xml" Id="R30ea95a5d255448c" /><Relationship Type="http://schemas.openxmlformats.org/officeDocument/2006/relationships/slide" Target="/ppt/slides/slide18.xml" Id="R42408059052a434b" /><Relationship Type="http://schemas.openxmlformats.org/officeDocument/2006/relationships/slide" Target="/ppt/slides/slide19.xml" Id="Rb15f22536ee644b4" /><Relationship Type="http://schemas.openxmlformats.org/officeDocument/2006/relationships/slide" Target="/ppt/slides/slide20.xml" Id="R33f71068a1cf456b" /><Relationship Type="http://schemas.openxmlformats.org/officeDocument/2006/relationships/slide" Target="/ppt/slides/slide21.xml" Id="R5ae125ce579e4b4c" /><Relationship Type="http://schemas.openxmlformats.org/officeDocument/2006/relationships/slide" Target="/ppt/slides/slide22.xml" Id="R43b66d2098cd4f5f" /><Relationship Type="http://schemas.openxmlformats.org/officeDocument/2006/relationships/slide" Target="/ppt/slides/slide23.xml" Id="R8f5d8a36440d4563" /><Relationship Type="http://schemas.openxmlformats.org/officeDocument/2006/relationships/slide" Target="/ppt/slides/slide24.xml" Id="Rd080072fcfda4ec7" /><Relationship Type="http://schemas.openxmlformats.org/officeDocument/2006/relationships/slide" Target="/ppt/slides/slide25.xml" Id="R7540a0e541bf4050" /><Relationship Type="http://schemas.openxmlformats.org/officeDocument/2006/relationships/slide" Target="/ppt/slides/slide26.xml" Id="R5d4c87bf2a674235" /><Relationship Type="http://schemas.openxmlformats.org/officeDocument/2006/relationships/slide" Target="/ppt/slides/slide27.xml" Id="R42798c33fa9e4f4a" /><Relationship Type="http://schemas.openxmlformats.org/officeDocument/2006/relationships/slide" Target="/ppt/slides/slide28.xml" Id="R287fa46dcd794664" /><Relationship Type="http://schemas.openxmlformats.org/officeDocument/2006/relationships/slide" Target="/ppt/slides/slide29.xml" Id="Ra212bd17f9ee438c" /><Relationship Type="http://schemas.openxmlformats.org/officeDocument/2006/relationships/slide" Target="/ppt/slides/slide30.xml" Id="Rda382576af0f4d7c" /><Relationship Type="http://schemas.openxmlformats.org/officeDocument/2006/relationships/slide" Target="/ppt/slides/slide31.xml" Id="R21e7937eb56e4f16" /><Relationship Type="http://schemas.openxmlformats.org/officeDocument/2006/relationships/slide" Target="/ppt/slides/slide32.xml" Id="R47ae5ea344804f66" /><Relationship Type="http://schemas.openxmlformats.org/officeDocument/2006/relationships/slide" Target="/ppt/slides/slide33.xml" Id="R9b9fb7f4eefa44a6" /><Relationship Type="http://schemas.openxmlformats.org/officeDocument/2006/relationships/slide" Target="/ppt/slides/slide34.xml" Id="Reb876d57041940af" /><Relationship Type="http://schemas.openxmlformats.org/officeDocument/2006/relationships/slide" Target="/ppt/slides/slide35.xml" Id="Re0ea846785d448f3" /><Relationship Type="http://schemas.openxmlformats.org/officeDocument/2006/relationships/slide" Target="/ppt/slides/slide36.xml" Id="R9b6ebf7b298b4c44" /><Relationship Type="http://schemas.openxmlformats.org/officeDocument/2006/relationships/slide" Target="/ppt/slides/slide37.xml" Id="R51a6aa57b6084a1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731f966254348c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fc5006145ee4ca6" /><Relationship Type="http://schemas.openxmlformats.org/officeDocument/2006/relationships/notesMaster" Target="/ppt/notesMasters/notesMaster1.xml" Id="Rb5835f7fd69d4a19" /></Relationships>
</file>

<file path=ppt/notesSlides/_rels/notesSlide2.xml.rels>&#65279;<?xml version="1.0" encoding="utf-8"?><Relationships xmlns="http://schemas.openxmlformats.org/package/2006/relationships"><Relationship Type="http://schemas.openxmlformats.org/officeDocument/2006/relationships/slide" Target="/ppt/slides/slide2.xml" Id="Rb0c1e2a1fe44461a" /><Relationship Type="http://schemas.openxmlformats.org/officeDocument/2006/relationships/notesMaster" Target="/ppt/notesMasters/notesMaster1.xml" Id="R1696a32ed7164920" /></Relationships>
</file>

<file path=ppt/notesSlides/_rels/notesSlide3.xml.rels>&#65279;<?xml version="1.0" encoding="utf-8"?><Relationships xmlns="http://schemas.openxmlformats.org/package/2006/relationships"><Relationship Type="http://schemas.openxmlformats.org/officeDocument/2006/relationships/slide" Target="/ppt/slides/slide3.xml" Id="Radabdbb35d624316" /><Relationship Type="http://schemas.openxmlformats.org/officeDocument/2006/relationships/notesMaster" Target="/ppt/notesMasters/notesMaster1.xml" Id="Ra33aa674c3484cde" /></Relationships>
</file>

<file path=ppt/notesSlides/_rels/notesSlide4.xml.rels>&#65279;<?xml version="1.0" encoding="utf-8"?><Relationships xmlns="http://schemas.openxmlformats.org/package/2006/relationships"><Relationship Type="http://schemas.openxmlformats.org/officeDocument/2006/relationships/slide" Target="/ppt/slides/slide4.xml" Id="Raf6e0ee3d88c48ae" /><Relationship Type="http://schemas.openxmlformats.org/officeDocument/2006/relationships/notesMaster" Target="/ppt/notesMasters/notesMaster1.xml" Id="R02365f512d7f4718" /></Relationships>
</file>

<file path=ppt/notesSlides/_rels/notesSlide5.xml.rels>&#65279;<?xml version="1.0" encoding="utf-8"?><Relationships xmlns="http://schemas.openxmlformats.org/package/2006/relationships"><Relationship Type="http://schemas.openxmlformats.org/officeDocument/2006/relationships/slide" Target="/ppt/slides/slide5.xml" Id="R73ebd064998c4e17" /><Relationship Type="http://schemas.openxmlformats.org/officeDocument/2006/relationships/notesMaster" Target="/ppt/notesMasters/notesMaster1.xml" Id="Rb6660a19ea6d46ba" /></Relationships>
</file>

<file path=ppt/notesSlides/_rels/notesSlide6.xml.rels>&#65279;<?xml version="1.0" encoding="utf-8"?><Relationships xmlns="http://schemas.openxmlformats.org/package/2006/relationships"><Relationship Type="http://schemas.openxmlformats.org/officeDocument/2006/relationships/slide" Target="/ppt/slides/slide6.xml" Id="R93209551a7c24378" /><Relationship Type="http://schemas.openxmlformats.org/officeDocument/2006/relationships/notesMaster" Target="/ppt/notesMasters/notesMaster1.xml" Id="Rff02b1c780fa41b1" /></Relationships>
</file>

<file path=ppt/notesSlides/_rels/notesSlide7.xml.rels>&#65279;<?xml version="1.0" encoding="utf-8"?><Relationships xmlns="http://schemas.openxmlformats.org/package/2006/relationships"><Relationship Type="http://schemas.openxmlformats.org/officeDocument/2006/relationships/slide" Target="/ppt/slides/slide7.xml" Id="Rc81a0fda0b7a4fd6" /><Relationship Type="http://schemas.openxmlformats.org/officeDocument/2006/relationships/notesMaster" Target="/ppt/notesMasters/notesMaster1.xml" Id="Reb8b99a369e14675" /></Relationships>
</file>

<file path=ppt/notesSlides/_rels/notesSlide8.xml.rels>&#65279;<?xml version="1.0" encoding="utf-8"?><Relationships xmlns="http://schemas.openxmlformats.org/package/2006/relationships"><Relationship Type="http://schemas.openxmlformats.org/officeDocument/2006/relationships/slide" Target="/ppt/slides/slide8.xml" Id="Rca34f17697d44535" /><Relationship Type="http://schemas.openxmlformats.org/officeDocument/2006/relationships/notesMaster" Target="/ppt/notesMasters/notesMaster1.xml" Id="Rde1fb1e425644b6c" /></Relationships>
</file>

<file path=ppt/notesSlides/_rels/notesSlide9.xml.rels>&#65279;<?xml version="1.0" encoding="utf-8"?><Relationships xmlns="http://schemas.openxmlformats.org/package/2006/relationships"><Relationship Type="http://schemas.openxmlformats.org/officeDocument/2006/relationships/slide" Target="/ppt/slides/slide9.xml" Id="R73db5371e35e42f7" /><Relationship Type="http://schemas.openxmlformats.org/officeDocument/2006/relationships/notesMaster" Target="/ppt/notesMasters/notesMaster1.xml" Id="Rfd7be63775d7432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5c777850c094c94" /><Relationship Type="http://schemas.openxmlformats.org/officeDocument/2006/relationships/notesMaster" Target="/ppt/notesMasters/notesMaster1.xml" Id="Rb6241c011698497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5c290871a184cb7" /><Relationship Type="http://schemas.openxmlformats.org/officeDocument/2006/relationships/notesMaster" Target="/ppt/notesMasters/notesMaster1.xml" Id="R9eede544ab3742c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67773f10cde487b" /><Relationship Type="http://schemas.openxmlformats.org/officeDocument/2006/relationships/notesMaster" Target="/ppt/notesMasters/notesMaster1.xml" Id="R41c32b75f8f14aa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ac6763aaabb49ea" /><Relationship Type="http://schemas.openxmlformats.org/officeDocument/2006/relationships/notesMaster" Target="/ppt/notesMasters/notesMaster1.xml" Id="R19c6f17336b84de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00af76aad804999" /><Relationship Type="http://schemas.openxmlformats.org/officeDocument/2006/relationships/notesMaster" Target="/ppt/notesMasters/notesMaster1.xml" Id="Rd29afdd522fb4cd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8f5210779d2489c" /><Relationship Type="http://schemas.openxmlformats.org/officeDocument/2006/relationships/notesMaster" Target="/ppt/notesMasters/notesMaster1.xml" Id="R84b2360d9bbf4ea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22f1ee1487140f2" /><Relationship Type="http://schemas.openxmlformats.org/officeDocument/2006/relationships/notesMaster" Target="/ppt/notesMasters/notesMaster1.xml" Id="R63ca1c4fae354fb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92daa20482d40b3" /><Relationship Type="http://schemas.openxmlformats.org/officeDocument/2006/relationships/notesMaster" Target="/ppt/notesMasters/notesMaster1.xml" Id="R5205034084c84da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7373fd5f7984f59" /><Relationship Type="http://schemas.openxmlformats.org/officeDocument/2006/relationships/notesMaster" Target="/ppt/notesMasters/notesMaster1.xml" Id="R92c288ca9a0b42c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ef5582294e8447a" /><Relationship Type="http://schemas.openxmlformats.org/officeDocument/2006/relationships/notesMaster" Target="/ppt/notesMasters/notesMaster1.xml" Id="R42b80a6c2ae54ad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4723db9121f418e" /><Relationship Type="http://schemas.openxmlformats.org/officeDocument/2006/relationships/notesMaster" Target="/ppt/notesMasters/notesMaster1.xml" Id="R423c6b45d58e4f4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e8225852e1f4ebb" /><Relationship Type="http://schemas.openxmlformats.org/officeDocument/2006/relationships/notesMaster" Target="/ppt/notesMasters/notesMaster1.xml" Id="R1cf57aa13b97427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2a5b7430e7a4011" /><Relationship Type="http://schemas.openxmlformats.org/officeDocument/2006/relationships/notesMaster" Target="/ppt/notesMasters/notesMaster1.xml" Id="Rcbf2e3eb9f47495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aade6256d694738" /><Relationship Type="http://schemas.openxmlformats.org/officeDocument/2006/relationships/notesMaster" Target="/ppt/notesMasters/notesMaster1.xml" Id="Reb07e17ea22f42f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b42e89aec504d98" /><Relationship Type="http://schemas.openxmlformats.org/officeDocument/2006/relationships/notesMaster" Target="/ppt/notesMasters/notesMaster1.xml" Id="Ra8d5fbb3dade4ec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bb92f47f3cc4690" /><Relationship Type="http://schemas.openxmlformats.org/officeDocument/2006/relationships/notesMaster" Target="/ppt/notesMasters/notesMaster1.xml" Id="R43d4c95747964b3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519dbab807b4ffa" /><Relationship Type="http://schemas.openxmlformats.org/officeDocument/2006/relationships/notesMaster" Target="/ppt/notesMasters/notesMaster1.xml" Id="R2ce4ddbc0d404d8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2c9407313f44f1f" /><Relationship Type="http://schemas.openxmlformats.org/officeDocument/2006/relationships/notesMaster" Target="/ppt/notesMasters/notesMaster1.xml" Id="R58300c0064024b9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02c1494339a4471" /><Relationship Type="http://schemas.openxmlformats.org/officeDocument/2006/relationships/notesMaster" Target="/ppt/notesMasters/notesMaster1.xml" Id="Rf95fc399708e425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1ba1a53aa4c466a" /><Relationship Type="http://schemas.openxmlformats.org/officeDocument/2006/relationships/notesMaster" Target="/ppt/notesMasters/notesMaster1.xml" Id="R2a981b1a0ede4a0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00c5ea412c6439e" /><Relationship Type="http://schemas.openxmlformats.org/officeDocument/2006/relationships/notesMaster" Target="/ppt/notesMasters/notesMaster1.xml" Id="R33826efdc6a3484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661841542cd4280" /><Relationship Type="http://schemas.openxmlformats.org/officeDocument/2006/relationships/notesMaster" Target="/ppt/notesMasters/notesMaster1.xml" Id="R4f3d65ad5039471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b1372ec01d549b2" /><Relationship Type="http://schemas.openxmlformats.org/officeDocument/2006/relationships/notesMaster" Target="/ppt/notesMasters/notesMaster1.xml" Id="R7cd36e59d56d408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4529d84dce04869" /><Relationship Type="http://schemas.openxmlformats.org/officeDocument/2006/relationships/notesMaster" Target="/ppt/notesMasters/notesMaster1.xml" Id="R41b16b222a624be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2c8714668104257" /><Relationship Type="http://schemas.openxmlformats.org/officeDocument/2006/relationships/notesMaster" Target="/ppt/notesMasters/notesMaster1.xml" Id="Re0407dadfdad4e8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9e9e07ad911454d" /><Relationship Type="http://schemas.openxmlformats.org/officeDocument/2006/relationships/notesMaster" Target="/ppt/notesMasters/notesMaster1.xml" Id="R8a481dcc1b57408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34a9858c6d94b51" /><Relationship Type="http://schemas.openxmlformats.org/officeDocument/2006/relationships/notesMaster" Target="/ppt/notesMasters/notesMaster1.xml" Id="R70311f99ab38474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c18cd4ff1d1848a2" /><Relationship Type="http://schemas.openxmlformats.org/officeDocument/2006/relationships/notesMaster" Target="/ppt/notesMasters/notesMaster1.xml" Id="R4fbd405e827841d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50ef363448346a3" /><Relationship Type="http://schemas.openxmlformats.org/officeDocument/2006/relationships/image" Target="/ppt/media/image.png" Id="R7f29b64f7cc94766" /><Relationship Type="http://schemas.openxmlformats.org/officeDocument/2006/relationships/image" Target="/ppt/media/image2.png" Id="R16fda854f42f425e" /><Relationship Type="http://schemas.openxmlformats.org/officeDocument/2006/relationships/image" Target="/ppt/media/image.jpeg" Id="R678fd66035d54b4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05817c85d164f1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f29b64f7cc9476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6fda854f42f425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78fd66035d54b4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353f6ce94f245bb" /><Relationship Type="http://schemas.openxmlformats.org/officeDocument/2006/relationships/slideLayout" Target="/ppt/slideLayouts/slideLayout1.xml" Id="Rd5a4ffa0c762464e" /><Relationship Type="http://schemas.openxmlformats.org/officeDocument/2006/relationships/slideLayout" Target="/ppt/slideLayouts/slideLayout2.xml" Id="Rde227c44971e42a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5a4ffa0c762464e"/>
    <p:sldLayoutId xmlns:r="http://schemas.openxmlformats.org/officeDocument/2006/relationships" id="2147483650" r:id="Rde227c44971e42a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5b787e37ed9461f" /><Relationship Type="http://schemas.openxmlformats.org/officeDocument/2006/relationships/notesSlide" Target="/ppt/notesSlides/notesSlide1.xml" Id="Rf755afcc974247a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332b0c61483461d" /><Relationship Type="http://schemas.openxmlformats.org/officeDocument/2006/relationships/notesSlide" Target="/ppt/notesSlides/notesSlide2.xml" Id="R7752a4443679498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5d2c0a71ff0419d" /><Relationship Type="http://schemas.openxmlformats.org/officeDocument/2006/relationships/notesSlide" Target="/ppt/notesSlides/notesSlide3.xml" Id="Rb37eabbd38564ea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88a5744681a46e3" /><Relationship Type="http://schemas.openxmlformats.org/officeDocument/2006/relationships/notesSlide" Target="/ppt/notesSlides/notesSlide4.xml" Id="Rd0099694b4144e3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eee9376f3f644e7" /><Relationship Type="http://schemas.openxmlformats.org/officeDocument/2006/relationships/notesSlide" Target="/ppt/notesSlides/notesSlide5.xml" Id="R6ae387fd06d04dc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b396a8bba604b75" /><Relationship Type="http://schemas.openxmlformats.org/officeDocument/2006/relationships/notesSlide" Target="/ppt/notesSlides/notesSlide6.xml" Id="Rffec9f24c50245e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23ee600757f41ca" /><Relationship Type="http://schemas.openxmlformats.org/officeDocument/2006/relationships/notesSlide" Target="/ppt/notesSlides/notesSlide7.xml" Id="Rd135050069f3434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543fa6db8554ba9" /><Relationship Type="http://schemas.openxmlformats.org/officeDocument/2006/relationships/notesSlide" Target="/ppt/notesSlides/notesSlide8.xml" Id="R7e2e72bd49ea47d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771fc4d971d4a01" /><Relationship Type="http://schemas.openxmlformats.org/officeDocument/2006/relationships/notesSlide" Target="/ppt/notesSlides/notesSlide9.xml" Id="Rc0b86064699244a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4b3bf04ec804ece" /><Relationship Type="http://schemas.openxmlformats.org/officeDocument/2006/relationships/notesSlide" Target="/ppt/notesSlides/notesSlide10.xml" Id="R7e3c3f8c3a0a47e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97eae59899d49db" /><Relationship Type="http://schemas.openxmlformats.org/officeDocument/2006/relationships/notesSlide" Target="/ppt/notesSlides/notesSlide11.xml" Id="R590741267e66459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e8aed6bcde24b49" /><Relationship Type="http://schemas.openxmlformats.org/officeDocument/2006/relationships/notesSlide" Target="/ppt/notesSlides/notesSlide12.xml" Id="R091fe81908494f8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72b0ed559b44f34" /><Relationship Type="http://schemas.openxmlformats.org/officeDocument/2006/relationships/notesSlide" Target="/ppt/notesSlides/notesSlide13.xml" Id="Rcf457984739d4c7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e634444ed2d4d65" /><Relationship Type="http://schemas.openxmlformats.org/officeDocument/2006/relationships/notesSlide" Target="/ppt/notesSlides/notesSlide14.xml" Id="R7dfe7bd2c7c04a4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a6c1fd82c3f48aa" /><Relationship Type="http://schemas.openxmlformats.org/officeDocument/2006/relationships/notesSlide" Target="/ppt/notesSlides/notesSlide15.xml" Id="R1898f8cc9964407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148fbbd623e41cc" /><Relationship Type="http://schemas.openxmlformats.org/officeDocument/2006/relationships/notesSlide" Target="/ppt/notesSlides/notesSlide16.xml" Id="Rc42a78c16a684a7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442c275f5d243ae" /><Relationship Type="http://schemas.openxmlformats.org/officeDocument/2006/relationships/notesSlide" Target="/ppt/notesSlides/notesSlide17.xml" Id="R8c77cbcd591b4de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b0b5bd1aa68418c" /><Relationship Type="http://schemas.openxmlformats.org/officeDocument/2006/relationships/notesSlide" Target="/ppt/notesSlides/notesSlide18.xml" Id="R565ae1debc7e40f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c403395af6b4890" /><Relationship Type="http://schemas.openxmlformats.org/officeDocument/2006/relationships/notesSlide" Target="/ppt/notesSlides/notesSlide19.xml" Id="R209a1dc60f03491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73c6d470dd04c83" /><Relationship Type="http://schemas.openxmlformats.org/officeDocument/2006/relationships/notesSlide" Target="/ppt/notesSlides/notesSlide20.xml" Id="Reafdfd8a5911424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26c2765274f46f1" /><Relationship Type="http://schemas.openxmlformats.org/officeDocument/2006/relationships/notesSlide" Target="/ppt/notesSlides/notesSlide21.xml" Id="Rdbf5486a858147d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fef586ccaff4fe1" /><Relationship Type="http://schemas.openxmlformats.org/officeDocument/2006/relationships/notesSlide" Target="/ppt/notesSlides/notesSlide22.xml" Id="R9c7f51d466f941a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f748f0e278f4409" /><Relationship Type="http://schemas.openxmlformats.org/officeDocument/2006/relationships/notesSlide" Target="/ppt/notesSlides/notesSlide23.xml" Id="Rc40e07d444a042f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0c88ba9911f417d" /><Relationship Type="http://schemas.openxmlformats.org/officeDocument/2006/relationships/notesSlide" Target="/ppt/notesSlides/notesSlide24.xml" Id="Rfb94643d51f0456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db8e328805648c7" /><Relationship Type="http://schemas.openxmlformats.org/officeDocument/2006/relationships/notesSlide" Target="/ppt/notesSlides/notesSlide25.xml" Id="R2832c55ca51d495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04eb2cf97154011" /><Relationship Type="http://schemas.openxmlformats.org/officeDocument/2006/relationships/notesSlide" Target="/ppt/notesSlides/notesSlide26.xml" Id="R06f22f2aa5de4a4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61c011a115a4a98" /><Relationship Type="http://schemas.openxmlformats.org/officeDocument/2006/relationships/notesSlide" Target="/ppt/notesSlides/notesSlide27.xml" Id="Ra96209b6be794b3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8f359445e9e4161" /><Relationship Type="http://schemas.openxmlformats.org/officeDocument/2006/relationships/notesSlide" Target="/ppt/notesSlides/notesSlide28.xml" Id="Rb881c8e90da0451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0a0c42f85ff4846" /><Relationship Type="http://schemas.openxmlformats.org/officeDocument/2006/relationships/notesSlide" Target="/ppt/notesSlides/notesSlide29.xml" Id="Rb74347eadc8e43b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c189b2cafcf4d35" /><Relationship Type="http://schemas.openxmlformats.org/officeDocument/2006/relationships/notesSlide" Target="/ppt/notesSlides/notesSlide30.xml" Id="R38fe94905430498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c59892ef55a4c27" /><Relationship Type="http://schemas.openxmlformats.org/officeDocument/2006/relationships/notesSlide" Target="/ppt/notesSlides/notesSlide31.xml" Id="Rb0c05ca58e754b9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375dd06f32b4fa0" /><Relationship Type="http://schemas.openxmlformats.org/officeDocument/2006/relationships/notesSlide" Target="/ppt/notesSlides/notesSlide32.xml" Id="R73760626ebfb465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ee7b28cd9def4be9" /><Relationship Type="http://schemas.openxmlformats.org/officeDocument/2006/relationships/notesSlide" Target="/ppt/notesSlides/notesSlide33.xml" Id="Ra11e3cb8efef4d5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8d39db0fe034a7e" /><Relationship Type="http://schemas.openxmlformats.org/officeDocument/2006/relationships/notesSlide" Target="/ppt/notesSlides/notesSlide34.xml" Id="Rb4f93185f30449e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2814be4ae664d85" /><Relationship Type="http://schemas.openxmlformats.org/officeDocument/2006/relationships/notesSlide" Target="/ppt/notesSlides/notesSlide35.xml" Id="Rcd679a38ad49428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157cd4aeb303400c" /><Relationship Type="http://schemas.openxmlformats.org/officeDocument/2006/relationships/notesSlide" Target="/ppt/notesSlides/notesSlide36.xml" Id="R28ace612e0674ff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ddfb1be3969c49b3" /><Relationship Type="http://schemas.openxmlformats.org/officeDocument/2006/relationships/notesSlide" Target="/ppt/notesSlides/notesSlide37.xml" Id="Raf417a32abab49d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尼希米記第11章</a:t>
            </a:r>
          </a:p>
          <a:p xmlns:a="http://schemas.openxmlformats.org/drawingml/2006/main">
            <a:pPr algn="ctr">
              <a:buNone/>
            </a:pPr>
            <a:r>
              <a:rPr sz="2000">
                <a:solidFill>
                  <a:srgbClr val="FFFFFF"/>
                </a:solidFill>
                <a:latin typeface="Georgia"/>
                <a:ea typeface="Georgia"/>
                <a:cs typeface="Georgia"/>
              </a:rPr>
              <a:t>Nehemiah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11:1  |  Nehemiah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百姓的首領住在耶路撒冷。其餘的百姓掣籤，每十人中使一人來住在聖城耶路撒冷，那九人住在[別的]城邑。</a:t>
            </a:r>
          </a:p>
          <a:p xmlns:a="http://schemas.openxmlformats.org/drawingml/2006/main">
            <a:pPr algn="ctr">
              <a:buNone/>
            </a:pPr>
            <a:r>
              <a:rPr sz="2100">
                <a:solidFill>
                  <a:srgbClr val="FFFFFF"/>
                </a:solidFill>
                <a:latin typeface="Georgia"/>
                <a:ea typeface="Georgia"/>
                <a:cs typeface="Georgia"/>
              </a:rPr>
              <a:t>And the rulers of the people dwelt at Jerusalem: the rest of the people also cast lots, to bring one of ten to dwell in Jerusalem the holy city, and nine parts to dwell in other cities.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11:2  |  Nehemiah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凡甘心樂意住在耶路撒冷的，百姓都為他們祝福。</a:t>
            </a:r>
          </a:p>
          <a:p xmlns:a="http://schemas.openxmlformats.org/drawingml/2006/main">
            <a:pPr algn="ctr">
              <a:buNone/>
            </a:pPr>
            <a:r>
              <a:rPr sz="2400">
                <a:solidFill>
                  <a:srgbClr val="FFFFFF"/>
                </a:solidFill>
                <a:latin typeface="Georgia"/>
                <a:ea typeface="Georgia"/>
                <a:cs typeface="Georgia"/>
              </a:rPr>
              <a:t>And the people blessed all the men, that willingly offered themselves to dwell at Jerusalem.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11:3  |  Nehemiah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以色列人、祭司、利未人、尼提寧，和所羅門僕人的後裔都住在猶大城邑，各在自己的地業中。本省的首領住在耶路撒冷的記在下面：</a:t>
            </a:r>
          </a:p>
          <a:p xmlns:a="http://schemas.openxmlformats.org/drawingml/2006/main">
            <a:pPr algn="ctr">
              <a:buNone/>
            </a:pPr>
            <a:r>
              <a:rPr sz="1800">
                <a:solidFill>
                  <a:srgbClr val="FFFFFF"/>
                </a:solidFill>
                <a:latin typeface="Georgia"/>
                <a:ea typeface="Georgia"/>
                <a:cs typeface="Georgia"/>
              </a:rPr>
              <a:t>Now these are the chief of the province that dwelt in Jerusalem: but in the cities of Judah dwelt every one in his possession in their cities, to wit, Israel, the priests, and the Levites, and the Nethinims, and the children of Solomon’s servants.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11:4  |  Nehemiah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其中有些猶大人和便雅憫人。猶大人中有法勒斯的子孫、烏西雅的兒子亞他雅。烏西雅是撒迦利雅的兒子；撒迦利雅是亞瑪利雅的兒子；亞瑪利雅是示法提雅的兒子；示法提雅是瑪勒列的兒子。</a:t>
            </a:r>
          </a:p>
          <a:p xmlns:a="http://schemas.openxmlformats.org/drawingml/2006/main">
            <a:pPr algn="ctr">
              <a:buNone/>
            </a:pPr>
            <a:r>
              <a:rPr sz="1800">
                <a:solidFill>
                  <a:srgbClr val="FFFFFF"/>
                </a:solidFill>
                <a:latin typeface="Georgia"/>
                <a:ea typeface="Georgia"/>
                <a:cs typeface="Georgia"/>
              </a:rPr>
              <a:t>And at Jerusalem dwelt certain of the children of Judah, and of the children of Benjamin. Of the children of Judah; Athaiah the son of Uzziah, the son of Zechariah, the son of Amariah, the son of Shephatiah, the son of Mahalaleel, of the children of Perez;</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11:5  |  Nehemiah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又有巴錄的兒子瑪西雅。巴錄是谷何西的兒子；谷何西是哈賽雅的兒子；哈賽雅是亞大雅的兒子；亞大雅是約雅立的兒子；約雅立是撒迦利雅的兒子；撒迦利雅是示羅尼的兒子。</a:t>
            </a:r>
          </a:p>
          <a:p xmlns:a="http://schemas.openxmlformats.org/drawingml/2006/main">
            <a:pPr algn="ctr">
              <a:buNone/>
            </a:pPr>
            <a:r>
              <a:rPr sz="2100">
                <a:solidFill>
                  <a:srgbClr val="FFFFFF"/>
                </a:solidFill>
                <a:latin typeface="Georgia"/>
                <a:ea typeface="Georgia"/>
                <a:cs typeface="Georgia"/>
              </a:rPr>
              <a:t>And Maaseiah the son of Baruch, the son of Col-hozeh, the son of Hazaiah, the son of Adaiah, the son of Joiarib, the son of Zechariah, the son of Shiloni.</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11:6  |  Nehemiah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住在耶路撒冷、法勒斯的子孫共四百六十八名，都是勇士。</a:t>
            </a:r>
          </a:p>
          <a:p xmlns:a="http://schemas.openxmlformats.org/drawingml/2006/main">
            <a:pPr algn="ctr">
              <a:buNone/>
            </a:pPr>
            <a:r>
              <a:rPr sz="2400">
                <a:solidFill>
                  <a:srgbClr val="FFFFFF"/>
                </a:solidFill>
                <a:latin typeface="Georgia"/>
                <a:ea typeface="Georgia"/>
                <a:cs typeface="Georgia"/>
              </a:rPr>
              <a:t>All the sons of Perez that dwelt at Jerusalem were four hundred threescore and eight valiant men.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11:7  |  Nehemiah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便雅憫人中有米書蘭的兒子撒路。米書蘭是約葉的兒子；約葉是毗大雅的兒子；毗大雅是哥賴雅的兒子；哥賴雅是瑪西雅的兒子；瑪西雅是以鐵的兒子；以鐵是耶篩亞的兒子。</a:t>
            </a:r>
          </a:p>
          <a:p xmlns:a="http://schemas.openxmlformats.org/drawingml/2006/main">
            <a:pPr algn="ctr">
              <a:buNone/>
            </a:pPr>
            <a:r>
              <a:rPr sz="2100">
                <a:solidFill>
                  <a:srgbClr val="FFFFFF"/>
                </a:solidFill>
                <a:latin typeface="Georgia"/>
                <a:ea typeface="Georgia"/>
                <a:cs typeface="Georgia"/>
              </a:rPr>
              <a:t>And these are the sons of Benjamin; Sallu the son of Meshullam, the son of Joed, the son of Pedaiah, the son of Kolaiah, the son of Maaseiah, the son of Ithiel, the son of Jesaiah.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11:8  |  Nehemiah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其次有迦拜、撒來[的子孫]，共九百二十八名。</a:t>
            </a:r>
          </a:p>
          <a:p xmlns:a="http://schemas.openxmlformats.org/drawingml/2006/main">
            <a:pPr algn="ctr">
              <a:buNone/>
            </a:pPr>
            <a:r>
              <a:rPr sz="2800">
                <a:solidFill>
                  <a:srgbClr val="FFFFFF"/>
                </a:solidFill>
                <a:latin typeface="Georgia"/>
                <a:ea typeface="Georgia"/>
                <a:cs typeface="Georgia"/>
              </a:rPr>
              <a:t>And after him Gabbai, Sallai, nine hundred twenty and eight.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11:9  |  Nehemiah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細基利的兒子約珥是他們的長官。哈西努亞的兒子猶大是耶路撒冷的副官。</a:t>
            </a:r>
          </a:p>
          <a:p xmlns:a="http://schemas.openxmlformats.org/drawingml/2006/main">
            <a:pPr algn="ctr">
              <a:buNone/>
            </a:pPr>
            <a:r>
              <a:rPr sz="2400">
                <a:solidFill>
                  <a:srgbClr val="FFFFFF"/>
                </a:solidFill>
                <a:latin typeface="Georgia"/>
                <a:ea typeface="Georgia"/>
                <a:cs typeface="Georgia"/>
              </a:rPr>
              <a:t>And Joel the son of Zichri was their overseer: and Judah the son of Senuah was second over the city.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11:10  |  Nehemiah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祭司中有雅斤，又有約雅立的兒子耶大雅；</a:t>
            </a:r>
          </a:p>
          <a:p xmlns:a="http://schemas.openxmlformats.org/drawingml/2006/main">
            <a:pPr algn="ctr">
              <a:buNone/>
            </a:pPr>
            <a:r>
              <a:rPr sz="2800">
                <a:solidFill>
                  <a:srgbClr val="FFFFFF"/>
                </a:solidFill>
                <a:latin typeface="Georgia"/>
                <a:ea typeface="Georgia"/>
                <a:cs typeface="Georgia"/>
              </a:rPr>
              <a:t>Of the priests: Jedaiah the son of Joiarib, Jachin.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11:11  |  Nehemiah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還有管理神殿的西萊雅。西萊雅是希勒家的兒子；希勒家是米書蘭的兒子；米書蘭是撒督的兒子；撒督是米拉約的兒子；米拉約是亞希突的兒子。</a:t>
            </a:r>
          </a:p>
          <a:p xmlns:a="http://schemas.openxmlformats.org/drawingml/2006/main">
            <a:pPr algn="ctr">
              <a:buNone/>
            </a:pPr>
            <a:r>
              <a:rPr sz="2400">
                <a:solidFill>
                  <a:srgbClr val="FFFFFF"/>
                </a:solidFill>
                <a:latin typeface="Georgia"/>
                <a:ea typeface="Georgia"/>
                <a:cs typeface="Georgia"/>
              </a:rPr>
              <a:t>Seraiah the son of Hilkiah, the son of Meshullam, the son of Zadok, the son of Meraioth, the son of Ahitub, was the ruler of the house of God.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11:12  |  Nehemiah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還有他們的弟兄在殿裏供職的，共八百二十二名；又有耶羅罕的兒子亞大雅。耶羅罕是毗拉利的兒子；毗拉利是暗洗的兒子；暗洗是撒迦利亞的兒子；撒迦利亞是巴施戶珥的兒子；巴施戶珥是瑪基雅的兒子。</a:t>
            </a:r>
          </a:p>
          <a:p xmlns:a="http://schemas.openxmlformats.org/drawingml/2006/main">
            <a:pPr algn="ctr">
              <a:buNone/>
            </a:pPr>
            <a:r>
              <a:rPr sz="2100">
                <a:solidFill>
                  <a:srgbClr val="FFFFFF"/>
                </a:solidFill>
                <a:latin typeface="Georgia"/>
                <a:ea typeface="Georgia"/>
                <a:cs typeface="Georgia"/>
              </a:rPr>
              <a:t>And their brethren that did the work of the house were eight hundred twenty and two: and Adaiah the son of Jeroham, the son of Pelaliah, the son of Amzi, the son of Zechariah, the son of Pashur, the son of Malchiah,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11:13  |  Nehemiah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還有他的弟兄作族長的，二百四十二名；又有亞薩列的兒子亞瑪帥。亞薩列是亞哈賽的兒子；亞哈賽是米實利末的兒子；米實利末是音麥的兒子。</a:t>
            </a:r>
          </a:p>
          <a:p xmlns:a="http://schemas.openxmlformats.org/drawingml/2006/main">
            <a:pPr algn="ctr">
              <a:buNone/>
            </a:pPr>
            <a:r>
              <a:rPr sz="2100">
                <a:solidFill>
                  <a:srgbClr val="FFFFFF"/>
                </a:solidFill>
                <a:latin typeface="Georgia"/>
                <a:ea typeface="Georgia"/>
                <a:cs typeface="Georgia"/>
              </a:rPr>
              <a:t>And his brethren, chief of the fathers, two hundred forty and two: and Amashai the son of Azareel, the son of Ahasai, the son of Meshillemoth, the son of Immer,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11:14  |  Nehemiah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還有他們弟兄、大能的勇士共一百二十八名。哈基多琳的兒子撒巴第業是他們的長官。</a:t>
            </a:r>
          </a:p>
          <a:p xmlns:a="http://schemas.openxmlformats.org/drawingml/2006/main">
            <a:pPr algn="ctr">
              <a:buNone/>
            </a:pPr>
            <a:r>
              <a:rPr sz="2400">
                <a:solidFill>
                  <a:srgbClr val="FFFFFF"/>
                </a:solidFill>
                <a:latin typeface="Georgia"/>
                <a:ea typeface="Georgia"/>
                <a:cs typeface="Georgia"/>
              </a:rPr>
              <a:t>And their brethren, mighty men of valour, an hundred twenty and eight: and their overseer was Zabdiel, the son of one of the great men.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11:15  |  Nehemiah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利未人中有哈述的兒子示瑪雅。哈述是押利甘的兒子；押利甘是哈沙比雅的兒子；哈沙比雅是布尼的兒子。</a:t>
            </a:r>
          </a:p>
          <a:p xmlns:a="http://schemas.openxmlformats.org/drawingml/2006/main">
            <a:pPr algn="ctr">
              <a:buNone/>
            </a:pPr>
            <a:r>
              <a:rPr sz="2400">
                <a:solidFill>
                  <a:srgbClr val="FFFFFF"/>
                </a:solidFill>
                <a:latin typeface="Georgia"/>
                <a:ea typeface="Georgia"/>
                <a:cs typeface="Georgia"/>
              </a:rPr>
              <a:t>Also of the Levites: Shemaiah the son of Hashub, the son of Azrikam, the son of Hashabiah, the son of Bunni;</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11:16  |  Nehemiah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又有利未人的族長沙比太和約撒拔管理神殿的外事。</a:t>
            </a:r>
          </a:p>
          <a:p xmlns:a="http://schemas.openxmlformats.org/drawingml/2006/main">
            <a:pPr algn="ctr">
              <a:buNone/>
            </a:pPr>
            <a:r>
              <a:rPr sz="2400">
                <a:solidFill>
                  <a:srgbClr val="FFFFFF"/>
                </a:solidFill>
                <a:latin typeface="Georgia"/>
                <a:ea typeface="Georgia"/>
                <a:cs typeface="Georgia"/>
              </a:rPr>
              <a:t>And Shabbethai and Jozabad, of the chief of the Levites, had the oversight of the outward business of the house of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11:17  |  Nehemiah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祈禱的時候，為稱謝領首的是米迦的兒子瑪他尼。米迦是撒底的兒子；撒底是亞薩的兒子；又有瑪他尼弟兄中的八布迦為副。還有沙母亞的兒子押大。沙母亞是加拉的兒子；加拉是耶杜頓的兒子。</a:t>
            </a:r>
          </a:p>
          <a:p xmlns:a="http://schemas.openxmlformats.org/drawingml/2006/main">
            <a:pPr algn="ctr">
              <a:buNone/>
            </a:pPr>
            <a:r>
              <a:rPr sz="1800">
                <a:solidFill>
                  <a:srgbClr val="FFFFFF"/>
                </a:solidFill>
                <a:latin typeface="Georgia"/>
                <a:ea typeface="Georgia"/>
                <a:cs typeface="Georgia"/>
              </a:rPr>
              <a:t>And Mattaniah the son of Micha, the son of Zabdi, the son of Asaph, was the principal to begin the thanksgiving in prayer: and Bakbukiah the second among his brethren, and Abda the son of Shammua, the son of Galal, the son of Jeduthun.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11:18  |  Nehemiah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在聖城的利未人共二百八十四名。</a:t>
            </a:r>
          </a:p>
          <a:p xmlns:a="http://schemas.openxmlformats.org/drawingml/2006/main">
            <a:pPr algn="ctr">
              <a:buNone/>
            </a:pPr>
            <a:r>
              <a:rPr sz="2800">
                <a:solidFill>
                  <a:srgbClr val="FFFFFF"/>
                </a:solidFill>
                <a:latin typeface="Georgia"/>
                <a:ea typeface="Georgia"/>
                <a:cs typeface="Georgia"/>
              </a:rPr>
              <a:t>All the Levites in the holy city were two hundred fourscore and four.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11:19  |  Nehemiah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守門的是亞谷和達們，並守門的弟兄，共一百七十二名。</a:t>
            </a:r>
          </a:p>
          <a:p xmlns:a="http://schemas.openxmlformats.org/drawingml/2006/main">
            <a:pPr algn="ctr">
              <a:buNone/>
            </a:pPr>
            <a:r>
              <a:rPr sz="2400">
                <a:solidFill>
                  <a:srgbClr val="FFFFFF"/>
                </a:solidFill>
                <a:latin typeface="Georgia"/>
                <a:ea typeface="Georgia"/>
                <a:cs typeface="Georgia"/>
              </a:rPr>
              <a:t>Moreover the porters, Akkub, Talmon, and their brethren that kept the gates, were an hundred seventy and two.</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11:20  |  Nehemiah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其餘的以色列人、祭司、利未人都住在猶大的一切城邑，各在自己的地業中。</a:t>
            </a:r>
          </a:p>
          <a:p xmlns:a="http://schemas.openxmlformats.org/drawingml/2006/main">
            <a:pPr algn="ctr">
              <a:buNone/>
            </a:pPr>
            <a:r>
              <a:rPr sz="2400">
                <a:solidFill>
                  <a:srgbClr val="FFFFFF"/>
                </a:solidFill>
                <a:latin typeface="Georgia"/>
                <a:ea typeface="Georgia"/>
                <a:cs typeface="Georgia"/>
              </a:rPr>
              <a:t>And the residue of Israel, of the priests, and the Levites, were in all the cities of Judah, every one in his inheritance.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11:21  |  Nehemiah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尼提寧卻住在俄斐勒；西哈和基斯帕管理他們。</a:t>
            </a:r>
          </a:p>
          <a:p xmlns:a="http://schemas.openxmlformats.org/drawingml/2006/main">
            <a:pPr algn="ctr">
              <a:buNone/>
            </a:pPr>
            <a:r>
              <a:rPr sz="2800">
                <a:solidFill>
                  <a:srgbClr val="FFFFFF"/>
                </a:solidFill>
                <a:latin typeface="Georgia"/>
                <a:ea typeface="Georgia"/>
                <a:cs typeface="Georgia"/>
              </a:rPr>
              <a:t>But the Nethinims dwelt in Ophel: and Ziha and Gispa were over the Nethinims.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11:22  |  Nehemiah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在耶路撒冷、利未人的長官，管理神殿事務的是歌唱者亞薩的子孫、巴尼的兒子烏西。巴尼是哈沙比雅的兒子；哈沙比雅是瑪他尼的兒子；瑪他尼是米迦的兒子。</a:t>
            </a:r>
          </a:p>
          <a:p xmlns:a="http://schemas.openxmlformats.org/drawingml/2006/main">
            <a:pPr algn="ctr">
              <a:buNone/>
            </a:pPr>
            <a:r>
              <a:rPr sz="2100">
                <a:solidFill>
                  <a:srgbClr val="FFFFFF"/>
                </a:solidFill>
                <a:latin typeface="Georgia"/>
                <a:ea typeface="Georgia"/>
                <a:cs typeface="Georgia"/>
              </a:rPr>
              <a:t>The overseer also of the Levites at Jerusalem was Uzzi the son of Bani, the son of Hashabiah, the son of Mattaniah, the son of Micha. Of the sons of Asaph, the singers were over the business of the house of God.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11:23  |  Nehemiah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王為歌唱的出命令，每日供給他們必有一定之糧。</a:t>
            </a:r>
          </a:p>
          <a:p xmlns:a="http://schemas.openxmlformats.org/drawingml/2006/main">
            <a:pPr algn="ctr">
              <a:buNone/>
            </a:pPr>
            <a:r>
              <a:rPr sz="2400">
                <a:solidFill>
                  <a:srgbClr val="FFFFFF"/>
                </a:solidFill>
                <a:latin typeface="Georgia"/>
                <a:ea typeface="Georgia"/>
                <a:cs typeface="Georgia"/>
              </a:rPr>
              <a:t>For it was the king’s commandment concerning them, that a certain portion should be for the singers, due for every day.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11:24  |  Nehemiah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猶大兒子謝拉的子孫、米示薩別的兒子毗他希雅輔助王辦理猶大民的事。</a:t>
            </a:r>
          </a:p>
          <a:p xmlns:a="http://schemas.openxmlformats.org/drawingml/2006/main">
            <a:pPr algn="ctr">
              <a:buNone/>
            </a:pPr>
            <a:r>
              <a:rPr sz="2400">
                <a:solidFill>
                  <a:srgbClr val="FFFFFF"/>
                </a:solidFill>
                <a:latin typeface="Georgia"/>
                <a:ea typeface="Georgia"/>
                <a:cs typeface="Georgia"/>
              </a:rPr>
              <a:t>And Pethahiah the son of Meshezabeel, of the children of Zerah the son of Judah, was at the king’s hand in all matters concerning the people.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11:25  |  Nehemiah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至於村莊和屬村莊的田地，有猶大人住在基列‧亞巴和屬基列‧亞巴的鄉村；底本和屬底本的鄉村；葉甲薛和屬葉甲薛的村莊；</a:t>
            </a:r>
          </a:p>
          <a:p xmlns:a="http://schemas.openxmlformats.org/drawingml/2006/main">
            <a:pPr algn="ctr">
              <a:buNone/>
            </a:pPr>
            <a:r>
              <a:rPr sz="2100">
                <a:solidFill>
                  <a:srgbClr val="FFFFFF"/>
                </a:solidFill>
                <a:latin typeface="Georgia"/>
                <a:ea typeface="Georgia"/>
                <a:cs typeface="Georgia"/>
              </a:rPr>
              <a:t>And for the villages, with their fields, some of the children of Judah dwelt at Kirjath-arba, and in the villages thereof, and at Dibon, and in the villages thereof, and at Jekabzeel, and in the villages thereof,</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11:26  |  Nehemiah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耶書亞、摩拉大、伯‧帕列、</a:t>
            </a:r>
          </a:p>
          <a:p xmlns:a="http://schemas.openxmlformats.org/drawingml/2006/main">
            <a:pPr algn="ctr">
              <a:buNone/>
            </a:pPr>
            <a:r>
              <a:rPr sz="2800">
                <a:solidFill>
                  <a:srgbClr val="FFFFFF"/>
                </a:solidFill>
                <a:latin typeface="Georgia"/>
                <a:ea typeface="Georgia"/>
                <a:cs typeface="Georgia"/>
              </a:rPr>
              <a:t>And at Jeshua, and at Moladah, and at Beth-phelet,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11:27  |  Nehemiah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哈薩‧書亞、別是巴，和屬別是巴的鄉村；</a:t>
            </a:r>
          </a:p>
          <a:p xmlns:a="http://schemas.openxmlformats.org/drawingml/2006/main">
            <a:pPr algn="ctr">
              <a:buNone/>
            </a:pPr>
            <a:r>
              <a:rPr sz="2800">
                <a:solidFill>
                  <a:srgbClr val="FFFFFF"/>
                </a:solidFill>
                <a:latin typeface="Georgia"/>
                <a:ea typeface="Georgia"/>
                <a:cs typeface="Georgia"/>
              </a:rPr>
              <a:t>And at Hazar-shual, and at Beer-sheba, and in the villages thereof,</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11:28  |  Nehemiah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洗革拉、米哥拿，和屬米哥拿的鄉村；</a:t>
            </a:r>
          </a:p>
          <a:p xmlns:a="http://schemas.openxmlformats.org/drawingml/2006/main">
            <a:pPr algn="ctr">
              <a:buNone/>
            </a:pPr>
            <a:r>
              <a:rPr sz="2800">
                <a:solidFill>
                  <a:srgbClr val="FFFFFF"/>
                </a:solidFill>
                <a:latin typeface="Georgia"/>
                <a:ea typeface="Georgia"/>
                <a:cs typeface="Georgia"/>
              </a:rPr>
              <a:t>And at Ziklag, and at Mekonah, and in the villages thereof,</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11:29  |  Nehemiah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音‧臨門、瑣拉、耶末、</a:t>
            </a:r>
          </a:p>
          <a:p xmlns:a="http://schemas.openxmlformats.org/drawingml/2006/main">
            <a:pPr algn="ctr">
              <a:buNone/>
            </a:pPr>
            <a:r>
              <a:rPr sz="2800">
                <a:solidFill>
                  <a:srgbClr val="FFFFFF"/>
                </a:solidFill>
                <a:latin typeface="Georgia"/>
                <a:ea typeface="Georgia"/>
                <a:cs typeface="Georgia"/>
              </a:rPr>
              <a:t>And at En-rimmon, and at Zareah, and at Jarmuth,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11:30  |  Nehemiah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撒挪亞、亞杜蘭，和屬這兩處的村莊；拉吉和屬拉吉的田地；亞西加和屬亞西加的鄉村。他們所住的地方是從別是巴直到欣嫩谷。</a:t>
            </a:r>
          </a:p>
          <a:p xmlns:a="http://schemas.openxmlformats.org/drawingml/2006/main">
            <a:pPr algn="ctr">
              <a:buNone/>
            </a:pPr>
            <a:r>
              <a:rPr sz="2100">
                <a:solidFill>
                  <a:srgbClr val="FFFFFF"/>
                </a:solidFill>
                <a:latin typeface="Georgia"/>
                <a:ea typeface="Georgia"/>
                <a:cs typeface="Georgia"/>
              </a:rPr>
              <a:t>Zanoah, Adullam, and in their villages, at Lachish, and the fields thereof, at Azekah, and in the villages thereof. And they dwelt from Beer-sheba unto the valley of Hinnom.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11:31  |  Nehemiah 11:31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便雅憫人從迦巴起，住在密抹、亞雅、伯特利和屬伯特利的鄉村。</a:t>
            </a:r>
          </a:p>
          <a:p xmlns:a="http://schemas.openxmlformats.org/drawingml/2006/main">
            <a:pPr algn="ctr">
              <a:buNone/>
            </a:pPr>
            <a:r>
              <a:rPr sz="2400">
                <a:solidFill>
                  <a:srgbClr val="FFFFFF"/>
                </a:solidFill>
                <a:latin typeface="Georgia"/>
                <a:ea typeface="Georgia"/>
                <a:cs typeface="Georgia"/>
              </a:rPr>
              <a:t>The children also of Benjamin from Geba dwelt at Michmash, and Aija, and Beth-el, and in their villages,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11:32  |  Nehemiah 11:32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亞拿突、挪伯、亞難雅、</a:t>
            </a:r>
          </a:p>
          <a:p xmlns:a="http://schemas.openxmlformats.org/drawingml/2006/main">
            <a:pPr algn="ctr">
              <a:buNone/>
            </a:pPr>
            <a:r>
              <a:rPr sz="2800">
                <a:solidFill>
                  <a:srgbClr val="FFFFFF"/>
                </a:solidFill>
                <a:latin typeface="Georgia"/>
                <a:ea typeface="Georgia"/>
                <a:cs typeface="Georgia"/>
              </a:rPr>
              <a:t>And at Anathoth, Nob, Ananiah,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11:33  |  Nehemiah 11:33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夏瑣、拉瑪、基他音、</a:t>
            </a:r>
          </a:p>
          <a:p xmlns:a="http://schemas.openxmlformats.org/drawingml/2006/main">
            <a:pPr algn="ctr">
              <a:buNone/>
            </a:pPr>
            <a:r>
              <a:rPr sz="2800">
                <a:solidFill>
                  <a:srgbClr val="FFFFFF"/>
                </a:solidFill>
                <a:latin typeface="Georgia"/>
                <a:ea typeface="Georgia"/>
                <a:cs typeface="Georgia"/>
              </a:rPr>
              <a:t>Hazor, Ramah, Gittaim,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11:34  |  Nehemiah 11:34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哈疊、洗編、尼八拉、</a:t>
            </a:r>
          </a:p>
          <a:p xmlns:a="http://schemas.openxmlformats.org/drawingml/2006/main">
            <a:pPr algn="ctr">
              <a:buNone/>
            </a:pPr>
            <a:r>
              <a:rPr sz="2800">
                <a:solidFill>
                  <a:srgbClr val="FFFFFF"/>
                </a:solidFill>
                <a:latin typeface="Georgia"/>
                <a:ea typeface="Georgia"/>
                <a:cs typeface="Georgia"/>
              </a:rPr>
              <a:t>Hadid, Zeboim, Neballat,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11:35  |  Nehemiah 11:35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羅德、阿挪、匠人之谷。</a:t>
            </a:r>
          </a:p>
          <a:p xmlns:a="http://schemas.openxmlformats.org/drawingml/2006/main">
            <a:pPr algn="ctr">
              <a:buNone/>
            </a:pPr>
            <a:r>
              <a:rPr sz="2800">
                <a:solidFill>
                  <a:srgbClr val="FFFFFF"/>
                </a:solidFill>
                <a:latin typeface="Georgia"/>
                <a:ea typeface="Georgia"/>
                <a:cs typeface="Georgia"/>
              </a:rPr>
              <a:t>Lod, and Ono, the valley of craftsmen.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11:36  |  Nehemiah 11:36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利未人中有幾班曾住在猶大地歸於便雅憫的。</a:t>
            </a:r>
          </a:p>
          <a:p xmlns:a="http://schemas.openxmlformats.org/drawingml/2006/main">
            <a:pPr algn="ctr">
              <a:buNone/>
            </a:pPr>
            <a:r>
              <a:rPr sz="2800">
                <a:solidFill>
                  <a:srgbClr val="FFFFFF"/>
                </a:solidFill>
                <a:latin typeface="Georgia"/>
                <a:ea typeface="Georgia"/>
                <a:cs typeface="Georgia"/>
              </a:rPr>
              <a:t>And of the Levites were divisions in Judah, and in Benjamin.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2026-08-30T04:07:03.2600000Z</dcterms:created>
  <dcterms:modified xsi:type="dcterms:W3CDTF">2026-08-30T04:07:03.2600000Z</dcterms:modified>
</coreProperties>
</file>