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f30bca679314c12" /><Relationship Type="http://schemas.openxmlformats.org/officeDocument/2006/relationships/extended-properties" Target="/docProps/app.xml" Id="R27f6950deadd435f" /><Relationship Type="http://schemas.openxmlformats.org/officeDocument/2006/relationships/officeDocument" Target="/ppt/presentation.xml" Id="R900dd38c9dae4e17" /></Relationships>
</file>

<file path=ppt/presentation.xml><?xml version="1.0" encoding="utf-8"?>
<p:presentation xmlns:p="http://schemas.openxmlformats.org/presentationml/2006/main">
  <p:sldMasterIdLst>
    <p:sldMasterId xmlns:r="http://schemas.openxmlformats.org/officeDocument/2006/relationships" id="2147483648" r:id="R0db2742dce254e9e"/>
  </p:sldMasterIdLst>
  <p:notesMasterIdLst>
    <p:notesMasterId xmlns:r="http://schemas.openxmlformats.org/officeDocument/2006/relationships" r:id="R2f7c432a1cdd4dea"/>
  </p:notesMasterIdLst>
  <p:sldIdLst>
    <p:sldId xmlns:r="http://schemas.openxmlformats.org/officeDocument/2006/relationships" id="256" r:id="R339ba2b2c89c4d4d"/>
    <p:sldId xmlns:r="http://schemas.openxmlformats.org/officeDocument/2006/relationships" id="257" r:id="R12d919ad7dde44c7"/>
    <p:sldId xmlns:r="http://schemas.openxmlformats.org/officeDocument/2006/relationships" id="258" r:id="Rde34d6a539904e03"/>
    <p:sldId xmlns:r="http://schemas.openxmlformats.org/officeDocument/2006/relationships" id="259" r:id="Rd2ca7d9cf1e04d57"/>
    <p:sldId xmlns:r="http://schemas.openxmlformats.org/officeDocument/2006/relationships" id="260" r:id="R8575edbd00714ad5"/>
    <p:sldId xmlns:r="http://schemas.openxmlformats.org/officeDocument/2006/relationships" id="261" r:id="R3a3498804c964cd4"/>
    <p:sldId xmlns:r="http://schemas.openxmlformats.org/officeDocument/2006/relationships" id="262" r:id="R270a21aa71624011"/>
    <p:sldId xmlns:r="http://schemas.openxmlformats.org/officeDocument/2006/relationships" id="263" r:id="R6e303a80f10447c2"/>
    <p:sldId xmlns:r="http://schemas.openxmlformats.org/officeDocument/2006/relationships" id="264" r:id="R8dd2d4d1a5a04085"/>
    <p:sldId xmlns:r="http://schemas.openxmlformats.org/officeDocument/2006/relationships" id="265" r:id="R6d041e0f040b4dae"/>
    <p:sldId xmlns:r="http://schemas.openxmlformats.org/officeDocument/2006/relationships" id="266" r:id="R65a5b238e0bd4c05"/>
    <p:sldId xmlns:r="http://schemas.openxmlformats.org/officeDocument/2006/relationships" id="267" r:id="R2c808a2ea9784294"/>
    <p:sldId xmlns:r="http://schemas.openxmlformats.org/officeDocument/2006/relationships" id="268" r:id="R01ec3f5c3e6c422b"/>
    <p:sldId xmlns:r="http://schemas.openxmlformats.org/officeDocument/2006/relationships" id="269" r:id="Ra1468169671b414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805e2fceb01400b" /><Relationship Type="http://schemas.openxmlformats.org/officeDocument/2006/relationships/slideMaster" Target="/ppt/slideMasters/slideMaster1.xml" Id="R0db2742dce254e9e" /><Relationship Type="http://schemas.openxmlformats.org/officeDocument/2006/relationships/notesMaster" Target="/ppt/notesMasters/notesMaster1.xml" Id="R2f7c432a1cdd4dea" /><Relationship Type="http://schemas.openxmlformats.org/officeDocument/2006/relationships/presProps" Target="/ppt/presProps.xml" Id="R3701ac1b9c364f25" /><Relationship Type="http://schemas.openxmlformats.org/officeDocument/2006/relationships/tableStyles" Target="/ppt/tableStyles.xml" Id="Rcb6a1a7f5ed64070" /><Relationship Type="http://schemas.openxmlformats.org/officeDocument/2006/relationships/slide" Target="/ppt/slides/slide1.xml" Id="R339ba2b2c89c4d4d" /><Relationship Type="http://schemas.openxmlformats.org/officeDocument/2006/relationships/slide" Target="/ppt/slides/slide2.xml" Id="R12d919ad7dde44c7" /><Relationship Type="http://schemas.openxmlformats.org/officeDocument/2006/relationships/slide" Target="/ppt/slides/slide3.xml" Id="Rde34d6a539904e03" /><Relationship Type="http://schemas.openxmlformats.org/officeDocument/2006/relationships/slide" Target="/ppt/slides/slide4.xml" Id="Rd2ca7d9cf1e04d57" /><Relationship Type="http://schemas.openxmlformats.org/officeDocument/2006/relationships/slide" Target="/ppt/slides/slide5.xml" Id="R8575edbd00714ad5" /><Relationship Type="http://schemas.openxmlformats.org/officeDocument/2006/relationships/slide" Target="/ppt/slides/slide6.xml" Id="R3a3498804c964cd4" /><Relationship Type="http://schemas.openxmlformats.org/officeDocument/2006/relationships/slide" Target="/ppt/slides/slide7.xml" Id="R270a21aa71624011" /><Relationship Type="http://schemas.openxmlformats.org/officeDocument/2006/relationships/slide" Target="/ppt/slides/slide8.xml" Id="R6e303a80f10447c2" /><Relationship Type="http://schemas.openxmlformats.org/officeDocument/2006/relationships/slide" Target="/ppt/slides/slide9.xml" Id="R8dd2d4d1a5a04085" /><Relationship Type="http://schemas.openxmlformats.org/officeDocument/2006/relationships/slide" Target="/ppt/slides/slide10.xml" Id="R6d041e0f040b4dae" /><Relationship Type="http://schemas.openxmlformats.org/officeDocument/2006/relationships/slide" Target="/ppt/slides/slide11.xml" Id="R65a5b238e0bd4c05" /><Relationship Type="http://schemas.openxmlformats.org/officeDocument/2006/relationships/slide" Target="/ppt/slides/slide12.xml" Id="R2c808a2ea9784294" /><Relationship Type="http://schemas.openxmlformats.org/officeDocument/2006/relationships/slide" Target="/ppt/slides/slide13.xml" Id="R01ec3f5c3e6c422b" /><Relationship Type="http://schemas.openxmlformats.org/officeDocument/2006/relationships/slide" Target="/ppt/slides/slide14.xml" Id="Ra1468169671b414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e46c6dd208d4c6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e2dd9c8b5354f06" /><Relationship Type="http://schemas.openxmlformats.org/officeDocument/2006/relationships/notesMaster" Target="/ppt/notesMasters/notesMaster1.xml" Id="R88083aa5ace94cec" /></Relationships>
</file>

<file path=ppt/notesSlides/_rels/notesSlide2.xml.rels>&#65279;<?xml version="1.0" encoding="utf-8"?><Relationships xmlns="http://schemas.openxmlformats.org/package/2006/relationships"><Relationship Type="http://schemas.openxmlformats.org/officeDocument/2006/relationships/slide" Target="/ppt/slides/slide2.xml" Id="Ra346c411967f4c1e" /><Relationship Type="http://schemas.openxmlformats.org/officeDocument/2006/relationships/notesMaster" Target="/ppt/notesMasters/notesMaster1.xml" Id="R6b2ff19c48984af4" /></Relationships>
</file>

<file path=ppt/notesSlides/_rels/notesSlide3.xml.rels>&#65279;<?xml version="1.0" encoding="utf-8"?><Relationships xmlns="http://schemas.openxmlformats.org/package/2006/relationships"><Relationship Type="http://schemas.openxmlformats.org/officeDocument/2006/relationships/slide" Target="/ppt/slides/slide3.xml" Id="R6b602663a6de449b" /><Relationship Type="http://schemas.openxmlformats.org/officeDocument/2006/relationships/notesMaster" Target="/ppt/notesMasters/notesMaster1.xml" Id="R9ae664bb94084f3a" /></Relationships>
</file>

<file path=ppt/notesSlides/_rels/notesSlide4.xml.rels>&#65279;<?xml version="1.0" encoding="utf-8"?><Relationships xmlns="http://schemas.openxmlformats.org/package/2006/relationships"><Relationship Type="http://schemas.openxmlformats.org/officeDocument/2006/relationships/slide" Target="/ppt/slides/slide4.xml" Id="R11b89bf071f04af3" /><Relationship Type="http://schemas.openxmlformats.org/officeDocument/2006/relationships/notesMaster" Target="/ppt/notesMasters/notesMaster1.xml" Id="R75f98955ef134a44" /></Relationships>
</file>

<file path=ppt/notesSlides/_rels/notesSlide5.xml.rels>&#65279;<?xml version="1.0" encoding="utf-8"?><Relationships xmlns="http://schemas.openxmlformats.org/package/2006/relationships"><Relationship Type="http://schemas.openxmlformats.org/officeDocument/2006/relationships/slide" Target="/ppt/slides/slide5.xml" Id="Rdd1d20e7e4974311" /><Relationship Type="http://schemas.openxmlformats.org/officeDocument/2006/relationships/notesMaster" Target="/ppt/notesMasters/notesMaster1.xml" Id="R69942560fd754ff3" /></Relationships>
</file>

<file path=ppt/notesSlides/_rels/notesSlide6.xml.rels>&#65279;<?xml version="1.0" encoding="utf-8"?><Relationships xmlns="http://schemas.openxmlformats.org/package/2006/relationships"><Relationship Type="http://schemas.openxmlformats.org/officeDocument/2006/relationships/slide" Target="/ppt/slides/slide6.xml" Id="R6ac391abb86f4583" /><Relationship Type="http://schemas.openxmlformats.org/officeDocument/2006/relationships/notesMaster" Target="/ppt/notesMasters/notesMaster1.xml" Id="R74f020ab1dbe487a" /></Relationships>
</file>

<file path=ppt/notesSlides/_rels/notesSlide7.xml.rels>&#65279;<?xml version="1.0" encoding="utf-8"?><Relationships xmlns="http://schemas.openxmlformats.org/package/2006/relationships"><Relationship Type="http://schemas.openxmlformats.org/officeDocument/2006/relationships/slide" Target="/ppt/slides/slide7.xml" Id="Rbe022a151d724bda" /><Relationship Type="http://schemas.openxmlformats.org/officeDocument/2006/relationships/notesMaster" Target="/ppt/notesMasters/notesMaster1.xml" Id="Rafef1644ef4548f3" /></Relationships>
</file>

<file path=ppt/notesSlides/_rels/notesSlide8.xml.rels>&#65279;<?xml version="1.0" encoding="utf-8"?><Relationships xmlns="http://schemas.openxmlformats.org/package/2006/relationships"><Relationship Type="http://schemas.openxmlformats.org/officeDocument/2006/relationships/slide" Target="/ppt/slides/slide8.xml" Id="R20d1eefae4a64345" /><Relationship Type="http://schemas.openxmlformats.org/officeDocument/2006/relationships/notesMaster" Target="/ppt/notesMasters/notesMaster1.xml" Id="R96f4ae532a93412c" /></Relationships>
</file>

<file path=ppt/notesSlides/_rels/notesSlide9.xml.rels>&#65279;<?xml version="1.0" encoding="utf-8"?><Relationships xmlns="http://schemas.openxmlformats.org/package/2006/relationships"><Relationship Type="http://schemas.openxmlformats.org/officeDocument/2006/relationships/slide" Target="/ppt/slides/slide9.xml" Id="Rc18e2a9020ba4aa8" /><Relationship Type="http://schemas.openxmlformats.org/officeDocument/2006/relationships/notesMaster" Target="/ppt/notesMasters/notesMaster1.xml" Id="R005c76088b7a4fa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1c87391d9274a7f" /><Relationship Type="http://schemas.openxmlformats.org/officeDocument/2006/relationships/notesMaster" Target="/ppt/notesMasters/notesMaster1.xml" Id="R8e073df2dcab47d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da2dddbc09a41e3" /><Relationship Type="http://schemas.openxmlformats.org/officeDocument/2006/relationships/notesMaster" Target="/ppt/notesMasters/notesMaster1.xml" Id="R6bd3a3c386f148d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59e00b332c64e6d" /><Relationship Type="http://schemas.openxmlformats.org/officeDocument/2006/relationships/notesMaster" Target="/ppt/notesMasters/notesMaster1.xml" Id="Re66a43d7950b462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f87ba304c904f5e" /><Relationship Type="http://schemas.openxmlformats.org/officeDocument/2006/relationships/notesMaster" Target="/ppt/notesMasters/notesMaster1.xml" Id="Rf492806da7a243c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13aebfe30874db3" /><Relationship Type="http://schemas.openxmlformats.org/officeDocument/2006/relationships/notesMaster" Target="/ppt/notesMasters/notesMaster1.xml" Id="R21809a0f546e40b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44922b544e44fc3" /><Relationship Type="http://schemas.openxmlformats.org/officeDocument/2006/relationships/image" Target="/ppt/media/image.png" Id="Ra4aaed71fa3d4519" /><Relationship Type="http://schemas.openxmlformats.org/officeDocument/2006/relationships/image" Target="/ppt/media/image2.png" Id="R4d5993d5d70c4935" /><Relationship Type="http://schemas.openxmlformats.org/officeDocument/2006/relationships/image" Target="/ppt/media/image.jpeg" Id="R0b0695f86d02425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ebd8e95d346411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4aaed71fa3d451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d5993d5d70c493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b0695f86d02425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287e68204714605" /><Relationship Type="http://schemas.openxmlformats.org/officeDocument/2006/relationships/slideLayout" Target="/ppt/slideLayouts/slideLayout1.xml" Id="Rf07f2da2652f46e4" /><Relationship Type="http://schemas.openxmlformats.org/officeDocument/2006/relationships/slideLayout" Target="/ppt/slideLayouts/slideLayout2.xml" Id="Rf4df71cf03a44ad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07f2da2652f46e4"/>
    <p:sldLayoutId xmlns:r="http://schemas.openxmlformats.org/officeDocument/2006/relationships" id="2147483650" r:id="Rf4df71cf03a44ad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9328e9c548a49e7" /><Relationship Type="http://schemas.openxmlformats.org/officeDocument/2006/relationships/notesSlide" Target="/ppt/notesSlides/notesSlide1.xml" Id="R98607bd5fded4d0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163ef9f287d402a" /><Relationship Type="http://schemas.openxmlformats.org/officeDocument/2006/relationships/notesSlide" Target="/ppt/notesSlides/notesSlide2.xml" Id="Rdff75770884645f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ba4781b34f54797" /><Relationship Type="http://schemas.openxmlformats.org/officeDocument/2006/relationships/notesSlide" Target="/ppt/notesSlides/notesSlide3.xml" Id="R862fb1fc0039454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93475c9c92c4ff1" /><Relationship Type="http://schemas.openxmlformats.org/officeDocument/2006/relationships/notesSlide" Target="/ppt/notesSlides/notesSlide4.xml" Id="Rc4a2410fab574c8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e6148b78ccb4787" /><Relationship Type="http://schemas.openxmlformats.org/officeDocument/2006/relationships/notesSlide" Target="/ppt/notesSlides/notesSlide5.xml" Id="R6abefd9863d94ef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9679f6b477e4fe4" /><Relationship Type="http://schemas.openxmlformats.org/officeDocument/2006/relationships/notesSlide" Target="/ppt/notesSlides/notesSlide6.xml" Id="Rba2738fdd05e4c0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a7ff19afc8b4fd7" /><Relationship Type="http://schemas.openxmlformats.org/officeDocument/2006/relationships/notesSlide" Target="/ppt/notesSlides/notesSlide7.xml" Id="R9b34092c904349a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eff9ae6f51247fd" /><Relationship Type="http://schemas.openxmlformats.org/officeDocument/2006/relationships/notesSlide" Target="/ppt/notesSlides/notesSlide8.xml" Id="R07f088765c7e48f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1b1414844cd64ca6" /><Relationship Type="http://schemas.openxmlformats.org/officeDocument/2006/relationships/notesSlide" Target="/ppt/notesSlides/notesSlide9.xml" Id="R88b27fb63fd74e8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3124a510e72a4472" /><Relationship Type="http://schemas.openxmlformats.org/officeDocument/2006/relationships/notesSlide" Target="/ppt/notesSlides/notesSlide10.xml" Id="Rdc3883379941456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28863fa07b94d53" /><Relationship Type="http://schemas.openxmlformats.org/officeDocument/2006/relationships/notesSlide" Target="/ppt/notesSlides/notesSlide11.xml" Id="R829d8cf50d8a443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b9d28f67d1345d6" /><Relationship Type="http://schemas.openxmlformats.org/officeDocument/2006/relationships/notesSlide" Target="/ppt/notesSlides/notesSlide12.xml" Id="R1bc942b70a6f401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09e2850c8fd47db" /><Relationship Type="http://schemas.openxmlformats.org/officeDocument/2006/relationships/notesSlide" Target="/ppt/notesSlides/notesSlide13.xml" Id="Rff511b9f83c44da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f903c1942f94299" /><Relationship Type="http://schemas.openxmlformats.org/officeDocument/2006/relationships/notesSlide" Target="/ppt/notesSlides/notesSlide14.xml" Id="R3254edaf530a4b0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以賽亞書第55章</a:t>
            </a:r>
          </a:p>
          <a:p xmlns:a="http://schemas.openxmlformats.org/drawingml/2006/main">
            <a:pPr algn="ctr">
              <a:buNone/>
            </a:pPr>
            <a:r>
              <a:rPr sz="2000">
                <a:solidFill>
                  <a:srgbClr val="FFFFFF"/>
                </a:solidFill>
                <a:latin typeface="Georgia"/>
                <a:ea typeface="Georgia"/>
                <a:cs typeface="Georgia"/>
              </a:rPr>
              <a:t>Isaiah 55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55:1  |  Isaiah 55:1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你們一切乾渴的都當就近水來； 沒有銀錢的也可以來。 你們都來，買了吃； 不用銀錢，不用價值， 也來買酒和奶。</a:t>
            </a:r>
          </a:p>
          <a:p xmlns:a="http://schemas.openxmlformats.org/drawingml/2006/main">
            <a:pPr algn="ctr">
              <a:buNone/>
            </a:pPr>
            <a:r>
              <a:rPr sz="2100">
                <a:solidFill>
                  <a:srgbClr val="FFFFFF"/>
                </a:solidFill>
                <a:latin typeface="Georgia"/>
                <a:ea typeface="Georgia"/>
                <a:cs typeface="Georgia"/>
              </a:rPr>
              <a:t>Ho, every one that thirsteth, come ye to the waters, and he that hath no money; come ye, buy, and eat; yea, come, buy wine and milk without money and without price.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55:2  |  Isaiah 55:2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你們為何花錢買那不足為食物的？ 用勞碌得來的買那不使人飽足的呢？ 你們要留意聽我的話就能吃那美物， 得享肥甘，心中喜樂。</a:t>
            </a:r>
          </a:p>
          <a:p xmlns:a="http://schemas.openxmlformats.org/drawingml/2006/main">
            <a:pPr algn="ctr">
              <a:buNone/>
            </a:pPr>
            <a:r>
              <a:rPr sz="2100">
                <a:solidFill>
                  <a:srgbClr val="FFFFFF"/>
                </a:solidFill>
                <a:latin typeface="Georgia"/>
                <a:ea typeface="Georgia"/>
                <a:cs typeface="Georgia"/>
              </a:rPr>
              <a:t>Wherefore do ye spend money for that which is not bread? and your labour for that which satisfieth not? hearken diligently unto me, and eat ye that which is good, and let your soul delight itself in fatness.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55:3  |  Isaiah 55:3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你們當就近我來； 側耳而聽，就必得活。 我必與你們立永約， 就是[應許]大衛那可靠的恩典。</a:t>
            </a:r>
          </a:p>
          <a:p xmlns:a="http://schemas.openxmlformats.org/drawingml/2006/main">
            <a:pPr algn="ctr">
              <a:buNone/>
            </a:pPr>
            <a:r>
              <a:rPr sz="2100">
                <a:solidFill>
                  <a:srgbClr val="FFFFFF"/>
                </a:solidFill>
                <a:latin typeface="Georgia"/>
                <a:ea typeface="Georgia"/>
                <a:cs typeface="Georgia"/>
              </a:rPr>
              <a:t>Incline your ear, and come unto me: hear, and your soul shall live; and I will make an everlasting covenant with you, even the sure mercies of David.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55:4  |  Isaiah 55:4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我已立他作萬民的見證， 為萬民的君王和司令。</a:t>
            </a:r>
          </a:p>
          <a:p xmlns:a="http://schemas.openxmlformats.org/drawingml/2006/main">
            <a:pPr algn="ctr">
              <a:buNone/>
            </a:pPr>
            <a:r>
              <a:rPr sz="2400">
                <a:solidFill>
                  <a:srgbClr val="FFFFFF"/>
                </a:solidFill>
                <a:latin typeface="Georgia"/>
                <a:ea typeface="Georgia"/>
                <a:cs typeface="Georgia"/>
              </a:rPr>
              <a:t>Behold, I have given him for a witness to the people, a leader and commander to the people.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55:5  |  Isaiah 55:5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你素不認識的國民，你也必召來； 素不認識你的國民也必向你奔跑， 都因耶和華－你的神以色列的聖者， 因為他已經榮耀你。</a:t>
            </a:r>
          </a:p>
          <a:p xmlns:a="http://schemas.openxmlformats.org/drawingml/2006/main">
            <a:pPr algn="ctr">
              <a:buNone/>
            </a:pPr>
            <a:r>
              <a:rPr sz="2100">
                <a:solidFill>
                  <a:srgbClr val="FFFFFF"/>
                </a:solidFill>
                <a:latin typeface="Georgia"/>
                <a:ea typeface="Georgia"/>
                <a:cs typeface="Georgia"/>
              </a:rPr>
              <a:t>Behold, thou shalt call a nation that thou knowest not, and nations that knew not thee shall run unto thee because of the LORD thy God, and for the Holy One of Israel; for he hath glorified thee.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55:6  |  Isaiah 55:6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當趁耶和華可尋找的時候尋找他， 相近的時候求告他。</a:t>
            </a:r>
          </a:p>
          <a:p xmlns:a="http://schemas.openxmlformats.org/drawingml/2006/main">
            <a:pPr algn="ctr">
              <a:buNone/>
            </a:pPr>
            <a:r>
              <a:rPr sz="2800">
                <a:solidFill>
                  <a:srgbClr val="FFFFFF"/>
                </a:solidFill>
                <a:latin typeface="Georgia"/>
                <a:ea typeface="Georgia"/>
                <a:cs typeface="Georgia"/>
              </a:rPr>
              <a:t>Seek ye the LORD while he may be found, call ye upon him while he is near: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55:7  |  Isaiah 55:7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惡人當離棄自己的道路； 不義的人當除掉自己的意念。 歸向耶和華，耶和華就必憐恤他； 當歸向我們的神，因為神必廣行赦免。</a:t>
            </a:r>
          </a:p>
          <a:p xmlns:a="http://schemas.openxmlformats.org/drawingml/2006/main">
            <a:pPr algn="ctr">
              <a:buNone/>
            </a:pPr>
            <a:r>
              <a:rPr sz="2100">
                <a:solidFill>
                  <a:srgbClr val="FFFFFF"/>
                </a:solidFill>
                <a:latin typeface="Georgia"/>
                <a:ea typeface="Georgia"/>
                <a:cs typeface="Georgia"/>
              </a:rPr>
              <a:t>Let the wicked forsake his way, and the unrighteous man his thoughts: and let him return unto the LORD, and he will have mercy upon him; and to our God, for he will abundantly pardon.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55:8  |  Isaiah 55:8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耶和華說：我的意念非同你們的意念； 我的道路非同你們的道路。</a:t>
            </a:r>
          </a:p>
          <a:p xmlns:a="http://schemas.openxmlformats.org/drawingml/2006/main">
            <a:pPr algn="ctr">
              <a:buNone/>
            </a:pPr>
            <a:r>
              <a:rPr sz="2400">
                <a:solidFill>
                  <a:srgbClr val="FFFFFF"/>
                </a:solidFill>
                <a:latin typeface="Georgia"/>
                <a:ea typeface="Georgia"/>
                <a:cs typeface="Georgia"/>
              </a:rPr>
              <a:t>For my thoughts are not your thoughts, neither are your ways my ways, saith the LORD.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55:9  |  Isaiah 55:9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天怎樣高過地， 照樣，我的道路高過你們的道路； 我的意念高過你們的意念。</a:t>
            </a:r>
          </a:p>
          <a:p xmlns:a="http://schemas.openxmlformats.org/drawingml/2006/main">
            <a:pPr algn="ctr">
              <a:buNone/>
            </a:pPr>
            <a:r>
              <a:rPr sz="2400">
                <a:solidFill>
                  <a:srgbClr val="FFFFFF"/>
                </a:solidFill>
                <a:latin typeface="Georgia"/>
                <a:ea typeface="Georgia"/>
                <a:cs typeface="Georgia"/>
              </a:rPr>
              <a:t>For as the heavens are higher than the earth, so are my ways higher than your ways, and my thoughts than your thoughts.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55:10  |  Isaiah 55:10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雨雪從天而降，並不返回， 卻滋潤地土，使地上發芽結實， 使撒種的有種，使要吃的有糧。</a:t>
            </a:r>
          </a:p>
          <a:p xmlns:a="http://schemas.openxmlformats.org/drawingml/2006/main">
            <a:pPr algn="ctr">
              <a:buNone/>
            </a:pPr>
            <a:r>
              <a:rPr sz="2100">
                <a:solidFill>
                  <a:srgbClr val="FFFFFF"/>
                </a:solidFill>
                <a:latin typeface="Georgia"/>
                <a:ea typeface="Georgia"/>
                <a:cs typeface="Georgia"/>
              </a:rPr>
              <a:t>For as the rain cometh down, and the snow from heaven, and returneth not thither, but watereth the earth, and maketh it bring forth and bud, that it may give seed to the sower, and bread to the eater: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55:11  |  Isaiah 55:11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我口所出的話也必如此， 決不徒然返回， 卻要成就我所喜悅的， 在我發他去成就的事上必然亨通。</a:t>
            </a:r>
          </a:p>
          <a:p xmlns:a="http://schemas.openxmlformats.org/drawingml/2006/main">
            <a:pPr algn="ctr">
              <a:buNone/>
            </a:pPr>
            <a:r>
              <a:rPr sz="2100">
                <a:solidFill>
                  <a:srgbClr val="FFFFFF"/>
                </a:solidFill>
                <a:latin typeface="Georgia"/>
                <a:ea typeface="Georgia"/>
                <a:cs typeface="Georgia"/>
              </a:rPr>
              <a:t>So shall my word be that goeth forth out of my mouth: it shall not return unto me void, but it shall accomplish that which I please, and it shall prosper in the thing whereto I sent it.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55:12  |  Isaiah 55:12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你們必歡歡喜喜而出來， 平平安安蒙引導。 大山小山必在你們面前發聲歌唱； 田野的樹木也都拍掌。</a:t>
            </a:r>
          </a:p>
          <a:p xmlns:a="http://schemas.openxmlformats.org/drawingml/2006/main">
            <a:pPr algn="ctr">
              <a:buNone/>
            </a:pPr>
            <a:r>
              <a:rPr sz="2100">
                <a:solidFill>
                  <a:srgbClr val="FFFFFF"/>
                </a:solidFill>
                <a:latin typeface="Georgia"/>
                <a:ea typeface="Georgia"/>
                <a:cs typeface="Georgia"/>
              </a:rPr>
              <a:t>For ye shall go out with joy, and be led forth with peace: the mountains and the hills shall break forth before you into singing, and all the trees of the field shall clap their hands.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55:13  |  Isaiah 55:13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松樹長出，代替荊棘； 番石榴長出，代替蒺藜。 這要為耶和華留名， 作為永遠的證據，不能剪除。</a:t>
            </a:r>
          </a:p>
          <a:p xmlns:a="http://schemas.openxmlformats.org/drawingml/2006/main">
            <a:pPr algn="ctr">
              <a:buNone/>
            </a:pPr>
            <a:r>
              <a:rPr sz="2100">
                <a:solidFill>
                  <a:srgbClr val="FFFFFF"/>
                </a:solidFill>
                <a:latin typeface="Georgia"/>
                <a:ea typeface="Georgia"/>
                <a:cs typeface="Georgia"/>
              </a:rPr>
              <a:t>Instead of the thorn shall come up the fir tree, and instead of the brier shall come up the myrtle tree: and it shall be to the LORD for a name, for an everlasting sign that shall not be cut off.</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2026-08-30T04:01:59.9070000Z</dcterms:created>
  <dcterms:modified xsi:type="dcterms:W3CDTF">2026-08-30T04:01:59.9070000Z</dcterms:modified>
</coreProperties>
</file>