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0569335a224bc7" /><Relationship Type="http://schemas.openxmlformats.org/officeDocument/2006/relationships/extended-properties" Target="/docProps/app.xml" Id="Rfbc4c6ecbefd4292" /><Relationship Type="http://schemas.openxmlformats.org/officeDocument/2006/relationships/officeDocument" Target="/ppt/presentation.xml" Id="Rba918a374e75415d" /></Relationships>
</file>

<file path=ppt/presentation.xml><?xml version="1.0" encoding="utf-8"?>
<p:presentation xmlns:p="http://schemas.openxmlformats.org/presentationml/2006/main">
  <p:sldMasterIdLst>
    <p:sldMasterId xmlns:r="http://schemas.openxmlformats.org/officeDocument/2006/relationships" id="2147483648" r:id="R7109afcee34540af"/>
  </p:sldMasterIdLst>
  <p:notesMasterIdLst>
    <p:notesMasterId xmlns:r="http://schemas.openxmlformats.org/officeDocument/2006/relationships" r:id="Rb0ea25b9427448ca"/>
  </p:notesMasterIdLst>
  <p:sldIdLst>
    <p:sldId xmlns:r="http://schemas.openxmlformats.org/officeDocument/2006/relationships" id="256" r:id="Rc1a71ff93e974c7d"/>
    <p:sldId xmlns:r="http://schemas.openxmlformats.org/officeDocument/2006/relationships" id="257" r:id="Rf9d05bbd7d274088"/>
    <p:sldId xmlns:r="http://schemas.openxmlformats.org/officeDocument/2006/relationships" id="258" r:id="Rd2ab83db426c4543"/>
    <p:sldId xmlns:r="http://schemas.openxmlformats.org/officeDocument/2006/relationships" id="259" r:id="R132055e322a14170"/>
    <p:sldId xmlns:r="http://schemas.openxmlformats.org/officeDocument/2006/relationships" id="260" r:id="R36c8cc850e484933"/>
    <p:sldId xmlns:r="http://schemas.openxmlformats.org/officeDocument/2006/relationships" id="261" r:id="R071fca1e38e0419e"/>
    <p:sldId xmlns:r="http://schemas.openxmlformats.org/officeDocument/2006/relationships" id="262" r:id="R22e3df8d87a84f4e"/>
    <p:sldId xmlns:r="http://schemas.openxmlformats.org/officeDocument/2006/relationships" id="263" r:id="Rb82bad615d324aa5"/>
    <p:sldId xmlns:r="http://schemas.openxmlformats.org/officeDocument/2006/relationships" id="264" r:id="Ra43c76d3b5ac4f2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bdc8213b5db465f" /><Relationship Type="http://schemas.openxmlformats.org/officeDocument/2006/relationships/slideMaster" Target="/ppt/slideMasters/slideMaster1.xml" Id="R7109afcee34540af" /><Relationship Type="http://schemas.openxmlformats.org/officeDocument/2006/relationships/notesMaster" Target="/ppt/notesMasters/notesMaster1.xml" Id="Rb0ea25b9427448ca" /><Relationship Type="http://schemas.openxmlformats.org/officeDocument/2006/relationships/presProps" Target="/ppt/presProps.xml" Id="R932350f18d904f48" /><Relationship Type="http://schemas.openxmlformats.org/officeDocument/2006/relationships/tableStyles" Target="/ppt/tableStyles.xml" Id="Rc37fff2f0514444b" /><Relationship Type="http://schemas.openxmlformats.org/officeDocument/2006/relationships/slide" Target="/ppt/slides/slide1.xml" Id="Rc1a71ff93e974c7d" /><Relationship Type="http://schemas.openxmlformats.org/officeDocument/2006/relationships/slide" Target="/ppt/slides/slide2.xml" Id="Rf9d05bbd7d274088" /><Relationship Type="http://schemas.openxmlformats.org/officeDocument/2006/relationships/slide" Target="/ppt/slides/slide3.xml" Id="Rd2ab83db426c4543" /><Relationship Type="http://schemas.openxmlformats.org/officeDocument/2006/relationships/slide" Target="/ppt/slides/slide4.xml" Id="R132055e322a14170" /><Relationship Type="http://schemas.openxmlformats.org/officeDocument/2006/relationships/slide" Target="/ppt/slides/slide5.xml" Id="R36c8cc850e484933" /><Relationship Type="http://schemas.openxmlformats.org/officeDocument/2006/relationships/slide" Target="/ppt/slides/slide6.xml" Id="R071fca1e38e0419e" /><Relationship Type="http://schemas.openxmlformats.org/officeDocument/2006/relationships/slide" Target="/ppt/slides/slide7.xml" Id="R22e3df8d87a84f4e" /><Relationship Type="http://schemas.openxmlformats.org/officeDocument/2006/relationships/slide" Target="/ppt/slides/slide8.xml" Id="Rb82bad615d324aa5" /><Relationship Type="http://schemas.openxmlformats.org/officeDocument/2006/relationships/slide" Target="/ppt/slides/slide9.xml" Id="Ra43c76d3b5ac4f2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c27642536c4d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3215d68b274e94" /><Relationship Type="http://schemas.openxmlformats.org/officeDocument/2006/relationships/notesMaster" Target="/ppt/notesMasters/notesMaster1.xml" Id="Rffecea2b40884730"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89104af32d4b5f" /><Relationship Type="http://schemas.openxmlformats.org/officeDocument/2006/relationships/notesMaster" Target="/ppt/notesMasters/notesMaster1.xml" Id="Read9256930f74f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c23d17dbcb496a" /><Relationship Type="http://schemas.openxmlformats.org/officeDocument/2006/relationships/notesMaster" Target="/ppt/notesMasters/notesMaster1.xml" Id="R73c195856f9b44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47a5f622394e52" /><Relationship Type="http://schemas.openxmlformats.org/officeDocument/2006/relationships/notesMaster" Target="/ppt/notesMasters/notesMaster1.xml" Id="Ra7ce20234b0d41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04e480d7f74aa4" /><Relationship Type="http://schemas.openxmlformats.org/officeDocument/2006/relationships/notesMaster" Target="/ppt/notesMasters/notesMaster1.xml" Id="Rf1d03ab7719c4e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cd04baeb884c5a" /><Relationship Type="http://schemas.openxmlformats.org/officeDocument/2006/relationships/notesMaster" Target="/ppt/notesMasters/notesMaster1.xml" Id="Rbd270e180f3045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4b54311f5f4471" /><Relationship Type="http://schemas.openxmlformats.org/officeDocument/2006/relationships/notesMaster" Target="/ppt/notesMasters/notesMaster1.xml" Id="Ra8d15e8b0d8142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34c6514382c24d09" /><Relationship Type="http://schemas.openxmlformats.org/officeDocument/2006/relationships/notesMaster" Target="/ppt/notesMasters/notesMaster1.xml" Id="R228814f3db0146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500850bd5c4b2a" /><Relationship Type="http://schemas.openxmlformats.org/officeDocument/2006/relationships/notesMaster" Target="/ppt/notesMasters/notesMaster1.xml" Id="R424c4d68434041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3f5164b29d4826" /><Relationship Type="http://schemas.openxmlformats.org/officeDocument/2006/relationships/image" Target="/ppt/media/image.png" Id="R0301b3432c244c7b" /><Relationship Type="http://schemas.openxmlformats.org/officeDocument/2006/relationships/image" Target="/ppt/media/image2.png" Id="R99e889d79c014e9b" /><Relationship Type="http://schemas.openxmlformats.org/officeDocument/2006/relationships/image" Target="/ppt/media/image.jpeg" Id="Ra71740c168ef41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a21456c72a4d5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301b3432c244c7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9e889d79c014e9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1740c168ef41a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723c27df2c64c40" /><Relationship Type="http://schemas.openxmlformats.org/officeDocument/2006/relationships/slideLayout" Target="/ppt/slideLayouts/slideLayout1.xml" Id="R57005135a8c74bfd" /><Relationship Type="http://schemas.openxmlformats.org/officeDocument/2006/relationships/slideLayout" Target="/ppt/slideLayouts/slideLayout2.xml" Id="R91845053f9a843e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005135a8c74bfd"/>
    <p:sldLayoutId xmlns:r="http://schemas.openxmlformats.org/officeDocument/2006/relationships" id="2147483650" r:id="R91845053f9a843e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6dfe743c3d34614" /><Relationship Type="http://schemas.openxmlformats.org/officeDocument/2006/relationships/notesSlide" Target="/ppt/notesSlides/notesSlide1.xml" Id="R8452e04399964a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d099eede9314b3b" /><Relationship Type="http://schemas.openxmlformats.org/officeDocument/2006/relationships/notesSlide" Target="/ppt/notesSlides/notesSlide2.xml" Id="R84718870e01045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b7169f645c4f1b" /><Relationship Type="http://schemas.openxmlformats.org/officeDocument/2006/relationships/notesSlide" Target="/ppt/notesSlides/notesSlide3.xml" Id="Radb0ef98d0db4b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235b76920b34707" /><Relationship Type="http://schemas.openxmlformats.org/officeDocument/2006/relationships/notesSlide" Target="/ppt/notesSlides/notesSlide4.xml" Id="R60c5f20f19f748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e890584e86a4158" /><Relationship Type="http://schemas.openxmlformats.org/officeDocument/2006/relationships/notesSlide" Target="/ppt/notesSlides/notesSlide5.xml" Id="R5cd23db32cdd48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f4af2b94a52478a" /><Relationship Type="http://schemas.openxmlformats.org/officeDocument/2006/relationships/notesSlide" Target="/ppt/notesSlides/notesSlide6.xml" Id="R3e1fa2f6a5d44e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19d340d1dab4c4b" /><Relationship Type="http://schemas.openxmlformats.org/officeDocument/2006/relationships/notesSlide" Target="/ppt/notesSlides/notesSlide7.xml" Id="Ra941575773104f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e542cae84114a3c" /><Relationship Type="http://schemas.openxmlformats.org/officeDocument/2006/relationships/notesSlide" Target="/ppt/notesSlides/notesSlide8.xml" Id="R937e466eb92f4fe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18868ff42d450d" /><Relationship Type="http://schemas.openxmlformats.org/officeDocument/2006/relationships/notesSlide" Target="/ppt/notesSlides/notesSlide9.xml" Id="R82be1c61178441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歷代志上第20章</a:t>
            </a:r>
          </a:p>
          <a:p xmlns:a="http://schemas.openxmlformats.org/drawingml/2006/main">
            <a:pPr algn="ctr">
              <a:buNone/>
            </a:pPr>
            <a:r>
              <a:rPr sz="2000">
                <a:solidFill>
                  <a:srgbClr val="FFFFFF"/>
                </a:solidFill>
                <a:latin typeface="Georgia"/>
                <a:ea typeface="Georgia"/>
                <a:cs typeface="Georgia"/>
              </a:rPr>
              <a:t>1 Chronicles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20:1  |  1 Chronicles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過了一年，到列王出戰的時候，約押率領軍兵毀壞亞捫人的地，圍攻拉巴；大衛仍住在耶路撒冷。約押攻打拉巴，將城傾覆。</a:t>
            </a:r>
          </a:p>
          <a:p xmlns:a="http://schemas.openxmlformats.org/drawingml/2006/main">
            <a:pPr algn="ctr">
              <a:buNone/>
            </a:pPr>
            <a:r>
              <a:rPr sz="1800">
                <a:solidFill>
                  <a:srgbClr val="FFFFFF"/>
                </a:solidFill>
                <a:latin typeface="Georgia"/>
                <a:ea typeface="Georgia"/>
                <a:cs typeface="Georgia"/>
              </a:rPr>
              <a:t>And it came to pass, that after the year was expired, at the time that kings go out to battle, Joab led forth the power of the army, and wasted the country of the children of Ammon, and came and besieged Rabbah. But David tarried at Jerusalem. And Joab smote Rabbah, and destroyed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20:2  |  1 Chronicles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大衛奪了亞捫人之王所戴的金冠冕，其上的金子重一他連得，又嵌着寶石；人將這冠冕戴在大衛頭上。大衛從城裏奪了許多財物，</a:t>
            </a:r>
          </a:p>
          <a:p xmlns:a="http://schemas.openxmlformats.org/drawingml/2006/main">
            <a:pPr algn="ctr">
              <a:buNone/>
            </a:pPr>
            <a:r>
              <a:rPr sz="1800">
                <a:solidFill>
                  <a:srgbClr val="FFFFFF"/>
                </a:solidFill>
                <a:latin typeface="Georgia"/>
                <a:ea typeface="Georgia"/>
                <a:cs typeface="Georgia"/>
              </a:rPr>
              <a:t>And David took the crown of their king from off his head, and found it to weigh a talent of gold, and there were precious stones in it; and it was set upon David’s head: and he brought also exceeding much spoil out of the city.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20:3  |  1 Chronicles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將城裏的人拉出來，放在鋸下，或鐵耙下，或[鐵]斧下，大衛待亞捫各城的居民都是如此。其後大衛和眾軍都回耶路撒冷去了。</a:t>
            </a:r>
          </a:p>
          <a:p xmlns:a="http://schemas.openxmlformats.org/drawingml/2006/main">
            <a:pPr algn="ctr">
              <a:buNone/>
            </a:pPr>
            <a:r>
              <a:rPr sz="1800">
                <a:solidFill>
                  <a:srgbClr val="FFFFFF"/>
                </a:solidFill>
                <a:latin typeface="Georgia"/>
                <a:ea typeface="Georgia"/>
                <a:cs typeface="Georgia"/>
              </a:rPr>
              <a:t>And he brought out the people that were in it, and cut them with saws, and with harrows of iron, and with axes. Even so dealt David with all the cities of the children of Ammon. And David and all the people returned to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20:4  |  1 Chronicles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後來，以色列人在基色與非利士人打仗。戶沙人西比該殺了偉人的一個兒子細派，非利士人就被制伏了。</a:t>
            </a:r>
          </a:p>
          <a:p xmlns:a="http://schemas.openxmlformats.org/drawingml/2006/main">
            <a:pPr algn="ctr">
              <a:buNone/>
            </a:pPr>
            <a:r>
              <a:rPr sz="2100">
                <a:solidFill>
                  <a:srgbClr val="FFFFFF"/>
                </a:solidFill>
                <a:latin typeface="Georgia"/>
                <a:ea typeface="Georgia"/>
                <a:cs typeface="Georgia"/>
              </a:rPr>
              <a:t>And it came to pass after this, that there arose war at Gezer with the Philistines; at which time Sibbechai the Hushathite slew Sippai, that was of the children of the giant: and they were subdued.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20:5  |  1 Chronicles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又與非利士人打仗。睚珥的兒子伊勒哈難殺了迦特人歌利亞的兄弟拉哈米；這人的槍桿粗如織布的機軸。</a:t>
            </a:r>
          </a:p>
          <a:p xmlns:a="http://schemas.openxmlformats.org/drawingml/2006/main">
            <a:pPr algn="ctr">
              <a:buNone/>
            </a:pPr>
            <a:r>
              <a:rPr sz="2100">
                <a:solidFill>
                  <a:srgbClr val="FFFFFF"/>
                </a:solidFill>
                <a:latin typeface="Georgia"/>
                <a:ea typeface="Georgia"/>
                <a:cs typeface="Georgia"/>
              </a:rPr>
              <a:t>And there was war again with the Philistines; and Elhanan the son of Jair slew Lahmi the brother of Goliath the Gittite, whose spear staff was like a weaver’s beam.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20:6  |  1 Chronicles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又在迦特打仗。那裏有一個身量高大的人，手腳都是六指，共有二十四個指頭，他也是偉人的兒子。</a:t>
            </a:r>
          </a:p>
          <a:p xmlns:a="http://schemas.openxmlformats.org/drawingml/2006/main">
            <a:pPr algn="ctr">
              <a:buNone/>
            </a:pPr>
            <a:r>
              <a:rPr sz="2100">
                <a:solidFill>
                  <a:srgbClr val="FFFFFF"/>
                </a:solidFill>
                <a:latin typeface="Georgia"/>
                <a:ea typeface="Georgia"/>
                <a:cs typeface="Georgia"/>
              </a:rPr>
              <a:t>And yet again there was war at Gath, where was a man of great stature, whose fingers and toes were four and twenty, six on each hand, and six on each foot: and he also was the son of the giant.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20:7  |  1 Chronicles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這人向以色列人罵陣，大衛的哥哥示米亞的兒子約拿單就殺了他。</a:t>
            </a:r>
          </a:p>
          <a:p xmlns:a="http://schemas.openxmlformats.org/drawingml/2006/main">
            <a:pPr algn="ctr">
              <a:buNone/>
            </a:pPr>
            <a:r>
              <a:rPr sz="2800">
                <a:solidFill>
                  <a:srgbClr val="FFFFFF"/>
                </a:solidFill>
                <a:latin typeface="Georgia"/>
                <a:ea typeface="Georgia"/>
                <a:cs typeface="Georgia"/>
              </a:rPr>
              <a:t>But when he defied Israel, Jonathan the son of Shimea David’s brother slew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20:8  |  1 Chronicles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這三個人是迦特偉人的兒子，都死在大衛和他僕人的手下。</a:t>
            </a:r>
          </a:p>
          <a:p xmlns:a="http://schemas.openxmlformats.org/drawingml/2006/main">
            <a:pPr algn="ctr">
              <a:buNone/>
            </a:pPr>
            <a:r>
              <a:rPr sz="2400">
                <a:solidFill>
                  <a:srgbClr val="FFFFFF"/>
                </a:solidFill>
                <a:latin typeface="Georgia"/>
                <a:ea typeface="Georgia"/>
                <a:cs typeface="Georgia"/>
              </a:rPr>
              <a:t>These were born unto the giant in Gath; and they fell by the hand of David, and by the hand of his servants.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2026-08-30T04:36:48.7790000Z</dcterms:created>
  <dcterms:modified xsi:type="dcterms:W3CDTF">2026-08-30T04:36:48.7790000Z</dcterms:modified>
</coreProperties>
</file>