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664d1df3f1c48c4" /><Relationship Type="http://schemas.openxmlformats.org/officeDocument/2006/relationships/extended-properties" Target="/docProps/app.xml" Id="Rf062b984da624c74" /><Relationship Type="http://schemas.openxmlformats.org/officeDocument/2006/relationships/officeDocument" Target="/ppt/presentation.xml" Id="R3b09591bb00c476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acd0fd40c644d96"/>
  </p:sldMasterIdLst>
  <p:notesMasterIdLst>
    <p:notesMasterId xmlns:r="http://schemas.openxmlformats.org/officeDocument/2006/relationships" r:id="R1a7480e179d44e4e"/>
  </p:notesMasterIdLst>
  <p:sldIdLst>
    <p:sldId xmlns:r="http://schemas.openxmlformats.org/officeDocument/2006/relationships" id="256" r:id="R7c79e2e7e0044060"/>
    <p:sldId xmlns:r="http://schemas.openxmlformats.org/officeDocument/2006/relationships" id="257" r:id="R01f43bffd2fc43c1"/>
    <p:sldId xmlns:r="http://schemas.openxmlformats.org/officeDocument/2006/relationships" id="258" r:id="R4bf52acef58e4fa2"/>
    <p:sldId xmlns:r="http://schemas.openxmlformats.org/officeDocument/2006/relationships" id="259" r:id="Ra610aeb4b41d4f21"/>
    <p:sldId xmlns:r="http://schemas.openxmlformats.org/officeDocument/2006/relationships" id="260" r:id="R2305dc5f762d4586"/>
    <p:sldId xmlns:r="http://schemas.openxmlformats.org/officeDocument/2006/relationships" id="261" r:id="R47f06f623dad422d"/>
    <p:sldId xmlns:r="http://schemas.openxmlformats.org/officeDocument/2006/relationships" id="262" r:id="R2873a394ac3d43d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ca2efb80e744c62" /><Relationship Type="http://schemas.openxmlformats.org/officeDocument/2006/relationships/slideMaster" Target="/ppt/slideMasters/slideMaster1.xml" Id="R6acd0fd40c644d96" /><Relationship Type="http://schemas.openxmlformats.org/officeDocument/2006/relationships/notesMaster" Target="/ppt/notesMasters/notesMaster1.xml" Id="R1a7480e179d44e4e" /><Relationship Type="http://schemas.openxmlformats.org/officeDocument/2006/relationships/presProps" Target="/ppt/presProps.xml" Id="R33040684568d48e2" /><Relationship Type="http://schemas.openxmlformats.org/officeDocument/2006/relationships/tableStyles" Target="/ppt/tableStyles.xml" Id="R8662c5671ecf45ec" /><Relationship Type="http://schemas.openxmlformats.org/officeDocument/2006/relationships/slide" Target="/ppt/slides/slide1.xml" Id="R7c79e2e7e0044060" /><Relationship Type="http://schemas.openxmlformats.org/officeDocument/2006/relationships/slide" Target="/ppt/slides/slide2.xml" Id="R01f43bffd2fc43c1" /><Relationship Type="http://schemas.openxmlformats.org/officeDocument/2006/relationships/slide" Target="/ppt/slides/slide3.xml" Id="R4bf52acef58e4fa2" /><Relationship Type="http://schemas.openxmlformats.org/officeDocument/2006/relationships/slide" Target="/ppt/slides/slide4.xml" Id="Ra610aeb4b41d4f21" /><Relationship Type="http://schemas.openxmlformats.org/officeDocument/2006/relationships/slide" Target="/ppt/slides/slide5.xml" Id="R2305dc5f762d4586" /><Relationship Type="http://schemas.openxmlformats.org/officeDocument/2006/relationships/slide" Target="/ppt/slides/slide6.xml" Id="R47f06f623dad422d" /><Relationship Type="http://schemas.openxmlformats.org/officeDocument/2006/relationships/slide" Target="/ppt/slides/slide7.xml" Id="R2873a394ac3d43d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0471993dda848f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5b75633c8b4bc9" /><Relationship Type="http://schemas.openxmlformats.org/officeDocument/2006/relationships/notesMaster" Target="/ppt/notesMasters/notesMaster1.xml" Id="Rf8f14f6b87de45e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7c6094585dc4848" /><Relationship Type="http://schemas.openxmlformats.org/officeDocument/2006/relationships/notesMaster" Target="/ppt/notesMasters/notesMaster1.xml" Id="R53b7e5dfd1b3429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827c07980ff4cb5" /><Relationship Type="http://schemas.openxmlformats.org/officeDocument/2006/relationships/notesMaster" Target="/ppt/notesMasters/notesMaster1.xml" Id="Re2fc1a4c4a154ff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004a75f33e74dae" /><Relationship Type="http://schemas.openxmlformats.org/officeDocument/2006/relationships/notesMaster" Target="/ppt/notesMasters/notesMaster1.xml" Id="R18133dac347d49f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5f4130691da4f24" /><Relationship Type="http://schemas.openxmlformats.org/officeDocument/2006/relationships/notesMaster" Target="/ppt/notesMasters/notesMaster1.xml" Id="R84359e496e324e5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8dbc26d2e73482e" /><Relationship Type="http://schemas.openxmlformats.org/officeDocument/2006/relationships/notesMaster" Target="/ppt/notesMasters/notesMaster1.xml" Id="Rb8a3a6265a5e4ab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0ae8128c7e7481b" /><Relationship Type="http://schemas.openxmlformats.org/officeDocument/2006/relationships/notesMaster" Target="/ppt/notesMasters/notesMaster1.xml" Id="R2a9e2aa6d28140a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657a84b8d64f7b" /><Relationship Type="http://schemas.openxmlformats.org/officeDocument/2006/relationships/image" Target="/ppt/media/image.png" Id="R2ec3e156faa140c3" /><Relationship Type="http://schemas.openxmlformats.org/officeDocument/2006/relationships/image" Target="/ppt/media/image2.png" Id="R3ad77b33bd064943" /><Relationship Type="http://schemas.openxmlformats.org/officeDocument/2006/relationships/image" Target="/ppt/media/image.jpeg" Id="R4f9e0c0245a64e0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3d911a4dff47f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ec3e156faa140c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ad77b33bd06494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9e0c0245a64e0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ba2c13c54454066" /><Relationship Type="http://schemas.openxmlformats.org/officeDocument/2006/relationships/slideLayout" Target="/ppt/slideLayouts/slideLayout1.xml" Id="R1c618b26d10d4e14" /><Relationship Type="http://schemas.openxmlformats.org/officeDocument/2006/relationships/slideLayout" Target="/ppt/slideLayouts/slideLayout2.xml" Id="Rb575d11e3912449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c618b26d10d4e14"/>
    <p:sldLayoutId xmlns:r="http://schemas.openxmlformats.org/officeDocument/2006/relationships" id="2147483650" r:id="Rb575d11e39124494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751f124388496e" /><Relationship Type="http://schemas.openxmlformats.org/officeDocument/2006/relationships/notesSlide" Target="/ppt/notesSlides/notesSlide1.xml" Id="R9ad2fc4f73254ff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73b43241944400" /><Relationship Type="http://schemas.openxmlformats.org/officeDocument/2006/relationships/notesSlide" Target="/ppt/notesSlides/notesSlide2.xml" Id="R0d8e001c02e7490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5cea13e30d484b" /><Relationship Type="http://schemas.openxmlformats.org/officeDocument/2006/relationships/notesSlide" Target="/ppt/notesSlides/notesSlide3.xml" Id="R13523c51e1114dd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dc96edae1241c5" /><Relationship Type="http://schemas.openxmlformats.org/officeDocument/2006/relationships/notesSlide" Target="/ppt/notesSlides/notesSlide4.xml" Id="Rc798afaf187040d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7b0114af8b4963" /><Relationship Type="http://schemas.openxmlformats.org/officeDocument/2006/relationships/notesSlide" Target="/ppt/notesSlides/notesSlide5.xml" Id="Re632fb545194402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b329c5238848d0" /><Relationship Type="http://schemas.openxmlformats.org/officeDocument/2006/relationships/notesSlide" Target="/ppt/notesSlides/notesSlide6.xml" Id="R2f5d5ead79d3484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a79520e8a74aab" /><Relationship Type="http://schemas.openxmlformats.org/officeDocument/2006/relationships/notesSlide" Target="/ppt/notesSlides/notesSlide7.xml" Id="R0738fbc8fd344b8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詩篇第53章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53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53:1  |  Psalms 53:1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大衛的訓誨詩，交與伶長。調用麻哈拉。 愚頑人心裏說：沒有神。 他們都是邪惡，行了可憎惡的罪孽； 沒有一個人行善。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upon Mahalath, Maschil, A Psalm of David. The fool hath said in his heart, There is no God. Corrupt are they, and have done abominable iniquity: there is none that doeth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53:2  |  Psalms 53:2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神從天上垂看世人，要看有明白的沒有？ 有尋求他的沒有？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looked down from heaven upon the children of men, to see if there were any that did understand, that did seek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53:3  |  Psalms 53:3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他們各人都退後，一同變為污穢； 並沒有行善的，連一個也沒有。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Every one of them is gone back: they are altogether become filthy; there is none that doeth good, no, not 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53:4  |  Psalms 53:4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作孽的沒有知識嗎？ 他們吞吃我的百姓如同吃飯一樣，並不求告神。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Have the workers of iniquity no knowledge? who eat up my people as they eat bread: they have not called upon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53:5  |  Psalms 53:5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他們在無可懼怕之處就大大害怕， 因為神把那安營攻擊你之人的骨頭散開了。 你使他們蒙羞，因為神棄絕了他們。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were they in great fear, where no fear was: for God hath scattered the bones of him that encampeth against thee: thou hast put them to shame, because God hath despised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53:6  |  Psalms 53:6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但願以色列的救恩從錫安而出。 神救回他被擄的子民那時， 雅各要快樂，以色列要歡喜。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Oh that the salvation of Israel were come out of Zion! When God bringeth back the captivity of his people, Jacob shall rejoice, and Israel shall be glad.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2026-08-30T04:32:07.6850000Z</dcterms:created>
  <dcterms:modified xsi:type="dcterms:W3CDTF">2026-08-30T04:32:07.6850000Z</dcterms:modified>
</coreProperties>
</file>