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907abce9df04ad1" /><Relationship Type="http://schemas.openxmlformats.org/officeDocument/2006/relationships/extended-properties" Target="/docProps/app.xml" Id="R4434e4ae0aa54e7c" /><Relationship Type="http://schemas.openxmlformats.org/officeDocument/2006/relationships/officeDocument" Target="/ppt/presentation.xml" Id="R05916436d15a44e4" /></Relationships>
</file>

<file path=ppt/presentation.xml><?xml version="1.0" encoding="utf-8"?>
<p:presentation xmlns:p="http://schemas.openxmlformats.org/presentationml/2006/main">
  <p:sldMasterIdLst>
    <p:sldMasterId xmlns:r="http://schemas.openxmlformats.org/officeDocument/2006/relationships" id="2147483648" r:id="R238f863b65cc43eb"/>
  </p:sldMasterIdLst>
  <p:notesMasterIdLst>
    <p:notesMasterId xmlns:r="http://schemas.openxmlformats.org/officeDocument/2006/relationships" r:id="Ra0a1798df7ea46b4"/>
  </p:notesMasterIdLst>
  <p:sldIdLst>
    <p:sldId xmlns:r="http://schemas.openxmlformats.org/officeDocument/2006/relationships" id="256" r:id="Rc274972cb1b84073"/>
    <p:sldId xmlns:r="http://schemas.openxmlformats.org/officeDocument/2006/relationships" id="257" r:id="Rcc58f214c80e45bd"/>
    <p:sldId xmlns:r="http://schemas.openxmlformats.org/officeDocument/2006/relationships" id="258" r:id="Re9456edf48ab42f9"/>
    <p:sldId xmlns:r="http://schemas.openxmlformats.org/officeDocument/2006/relationships" id="259" r:id="Rcf2d2924a7f84727"/>
    <p:sldId xmlns:r="http://schemas.openxmlformats.org/officeDocument/2006/relationships" id="260" r:id="Rdb44334ac3874f7b"/>
    <p:sldId xmlns:r="http://schemas.openxmlformats.org/officeDocument/2006/relationships" id="261" r:id="R14c776288ee348e0"/>
    <p:sldId xmlns:r="http://schemas.openxmlformats.org/officeDocument/2006/relationships" id="262" r:id="R30c890a6b23542c5"/>
    <p:sldId xmlns:r="http://schemas.openxmlformats.org/officeDocument/2006/relationships" id="263" r:id="R02dfbd962f814c38"/>
    <p:sldId xmlns:r="http://schemas.openxmlformats.org/officeDocument/2006/relationships" id="264" r:id="Ra84f8a1f55dc4fb7"/>
    <p:sldId xmlns:r="http://schemas.openxmlformats.org/officeDocument/2006/relationships" id="265" r:id="R77f070e344ce4ae4"/>
    <p:sldId xmlns:r="http://schemas.openxmlformats.org/officeDocument/2006/relationships" id="266" r:id="Rd96d42e6a69a4a9b"/>
    <p:sldId xmlns:r="http://schemas.openxmlformats.org/officeDocument/2006/relationships" id="267" r:id="Rb65e5475ce4242d0"/>
    <p:sldId xmlns:r="http://schemas.openxmlformats.org/officeDocument/2006/relationships" id="268" r:id="R41fbacd5e0bf4341"/>
    <p:sldId xmlns:r="http://schemas.openxmlformats.org/officeDocument/2006/relationships" id="269" r:id="R1412d89109724aed"/>
    <p:sldId xmlns:r="http://schemas.openxmlformats.org/officeDocument/2006/relationships" id="270" r:id="R1c77eb0bd8e2484f"/>
    <p:sldId xmlns:r="http://schemas.openxmlformats.org/officeDocument/2006/relationships" id="271" r:id="Rc8b38c60e5164240"/>
    <p:sldId xmlns:r="http://schemas.openxmlformats.org/officeDocument/2006/relationships" id="272" r:id="R190d445e75c94d9f"/>
    <p:sldId xmlns:r="http://schemas.openxmlformats.org/officeDocument/2006/relationships" id="273" r:id="R1f7ca8fc525c418d"/>
    <p:sldId xmlns:r="http://schemas.openxmlformats.org/officeDocument/2006/relationships" id="274" r:id="R6ab641e5e53f46e6"/>
    <p:sldId xmlns:r="http://schemas.openxmlformats.org/officeDocument/2006/relationships" id="275" r:id="R9e9c7f6a6bda47f7"/>
    <p:sldId xmlns:r="http://schemas.openxmlformats.org/officeDocument/2006/relationships" id="276" r:id="R2e45653f4c9f4005"/>
    <p:sldId xmlns:r="http://schemas.openxmlformats.org/officeDocument/2006/relationships" id="277" r:id="R5ab2be10a57f4a6d"/>
    <p:sldId xmlns:r="http://schemas.openxmlformats.org/officeDocument/2006/relationships" id="278" r:id="R30cbc61390824ff0"/>
    <p:sldId xmlns:r="http://schemas.openxmlformats.org/officeDocument/2006/relationships" id="279" r:id="R6c3fe6f3af8b46e0"/>
    <p:sldId xmlns:r="http://schemas.openxmlformats.org/officeDocument/2006/relationships" id="280" r:id="R115e729b11494b1b"/>
    <p:sldId xmlns:r="http://schemas.openxmlformats.org/officeDocument/2006/relationships" id="281" r:id="R00458fd20d4343bd"/>
    <p:sldId xmlns:r="http://schemas.openxmlformats.org/officeDocument/2006/relationships" id="282" r:id="R5e1961516cef4cb4"/>
    <p:sldId xmlns:r="http://schemas.openxmlformats.org/officeDocument/2006/relationships" id="283" r:id="R4995559c15354897"/>
    <p:sldId xmlns:r="http://schemas.openxmlformats.org/officeDocument/2006/relationships" id="284" r:id="Re6399afff6174a7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187f3e0998c42d4" /><Relationship Type="http://schemas.openxmlformats.org/officeDocument/2006/relationships/slideMaster" Target="/ppt/slideMasters/slideMaster1.xml" Id="R238f863b65cc43eb" /><Relationship Type="http://schemas.openxmlformats.org/officeDocument/2006/relationships/notesMaster" Target="/ppt/notesMasters/notesMaster1.xml" Id="Ra0a1798df7ea46b4" /><Relationship Type="http://schemas.openxmlformats.org/officeDocument/2006/relationships/presProps" Target="/ppt/presProps.xml" Id="R7e6623c44a234075" /><Relationship Type="http://schemas.openxmlformats.org/officeDocument/2006/relationships/tableStyles" Target="/ppt/tableStyles.xml" Id="Rd470429a4188461d" /><Relationship Type="http://schemas.openxmlformats.org/officeDocument/2006/relationships/slide" Target="/ppt/slides/slide1.xml" Id="Rc274972cb1b84073" /><Relationship Type="http://schemas.openxmlformats.org/officeDocument/2006/relationships/slide" Target="/ppt/slides/slide2.xml" Id="Rcc58f214c80e45bd" /><Relationship Type="http://schemas.openxmlformats.org/officeDocument/2006/relationships/slide" Target="/ppt/slides/slide3.xml" Id="Re9456edf48ab42f9" /><Relationship Type="http://schemas.openxmlformats.org/officeDocument/2006/relationships/slide" Target="/ppt/slides/slide4.xml" Id="Rcf2d2924a7f84727" /><Relationship Type="http://schemas.openxmlformats.org/officeDocument/2006/relationships/slide" Target="/ppt/slides/slide5.xml" Id="Rdb44334ac3874f7b" /><Relationship Type="http://schemas.openxmlformats.org/officeDocument/2006/relationships/slide" Target="/ppt/slides/slide6.xml" Id="R14c776288ee348e0" /><Relationship Type="http://schemas.openxmlformats.org/officeDocument/2006/relationships/slide" Target="/ppt/slides/slide7.xml" Id="R30c890a6b23542c5" /><Relationship Type="http://schemas.openxmlformats.org/officeDocument/2006/relationships/slide" Target="/ppt/slides/slide8.xml" Id="R02dfbd962f814c38" /><Relationship Type="http://schemas.openxmlformats.org/officeDocument/2006/relationships/slide" Target="/ppt/slides/slide9.xml" Id="Ra84f8a1f55dc4fb7" /><Relationship Type="http://schemas.openxmlformats.org/officeDocument/2006/relationships/slide" Target="/ppt/slides/slide10.xml" Id="R77f070e344ce4ae4" /><Relationship Type="http://schemas.openxmlformats.org/officeDocument/2006/relationships/slide" Target="/ppt/slides/slide11.xml" Id="Rd96d42e6a69a4a9b" /><Relationship Type="http://schemas.openxmlformats.org/officeDocument/2006/relationships/slide" Target="/ppt/slides/slide12.xml" Id="Rb65e5475ce4242d0" /><Relationship Type="http://schemas.openxmlformats.org/officeDocument/2006/relationships/slide" Target="/ppt/slides/slide13.xml" Id="R41fbacd5e0bf4341" /><Relationship Type="http://schemas.openxmlformats.org/officeDocument/2006/relationships/slide" Target="/ppt/slides/slide14.xml" Id="R1412d89109724aed" /><Relationship Type="http://schemas.openxmlformats.org/officeDocument/2006/relationships/slide" Target="/ppt/slides/slide15.xml" Id="R1c77eb0bd8e2484f" /><Relationship Type="http://schemas.openxmlformats.org/officeDocument/2006/relationships/slide" Target="/ppt/slides/slide16.xml" Id="Rc8b38c60e5164240" /><Relationship Type="http://schemas.openxmlformats.org/officeDocument/2006/relationships/slide" Target="/ppt/slides/slide17.xml" Id="R190d445e75c94d9f" /><Relationship Type="http://schemas.openxmlformats.org/officeDocument/2006/relationships/slide" Target="/ppt/slides/slide18.xml" Id="R1f7ca8fc525c418d" /><Relationship Type="http://schemas.openxmlformats.org/officeDocument/2006/relationships/slide" Target="/ppt/slides/slide19.xml" Id="R6ab641e5e53f46e6" /><Relationship Type="http://schemas.openxmlformats.org/officeDocument/2006/relationships/slide" Target="/ppt/slides/slide20.xml" Id="R9e9c7f6a6bda47f7" /><Relationship Type="http://schemas.openxmlformats.org/officeDocument/2006/relationships/slide" Target="/ppt/slides/slide21.xml" Id="R2e45653f4c9f4005" /><Relationship Type="http://schemas.openxmlformats.org/officeDocument/2006/relationships/slide" Target="/ppt/slides/slide22.xml" Id="R5ab2be10a57f4a6d" /><Relationship Type="http://schemas.openxmlformats.org/officeDocument/2006/relationships/slide" Target="/ppt/slides/slide23.xml" Id="R30cbc61390824ff0" /><Relationship Type="http://schemas.openxmlformats.org/officeDocument/2006/relationships/slide" Target="/ppt/slides/slide24.xml" Id="R6c3fe6f3af8b46e0" /><Relationship Type="http://schemas.openxmlformats.org/officeDocument/2006/relationships/slide" Target="/ppt/slides/slide25.xml" Id="R115e729b11494b1b" /><Relationship Type="http://schemas.openxmlformats.org/officeDocument/2006/relationships/slide" Target="/ppt/slides/slide26.xml" Id="R00458fd20d4343bd" /><Relationship Type="http://schemas.openxmlformats.org/officeDocument/2006/relationships/slide" Target="/ppt/slides/slide27.xml" Id="R5e1961516cef4cb4" /><Relationship Type="http://schemas.openxmlformats.org/officeDocument/2006/relationships/slide" Target="/ppt/slides/slide28.xml" Id="R4995559c15354897" /><Relationship Type="http://schemas.openxmlformats.org/officeDocument/2006/relationships/slide" Target="/ppt/slides/slide29.xml" Id="Re6399afff6174a7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b124812646d449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97cebd262404971" /><Relationship Type="http://schemas.openxmlformats.org/officeDocument/2006/relationships/notesMaster" Target="/ppt/notesMasters/notesMaster1.xml" Id="Ra8476dde489644c3" /></Relationships>
</file>

<file path=ppt/notesSlides/_rels/notesSlide2.xml.rels>&#65279;<?xml version="1.0" encoding="utf-8"?><Relationships xmlns="http://schemas.openxmlformats.org/package/2006/relationships"><Relationship Type="http://schemas.openxmlformats.org/officeDocument/2006/relationships/slide" Target="/ppt/slides/slide2.xml" Id="R7a069dee99684807" /><Relationship Type="http://schemas.openxmlformats.org/officeDocument/2006/relationships/notesMaster" Target="/ppt/notesMasters/notesMaster1.xml" Id="Rb24ccbe4b2924194" /></Relationships>
</file>

<file path=ppt/notesSlides/_rels/notesSlide3.xml.rels>&#65279;<?xml version="1.0" encoding="utf-8"?><Relationships xmlns="http://schemas.openxmlformats.org/package/2006/relationships"><Relationship Type="http://schemas.openxmlformats.org/officeDocument/2006/relationships/slide" Target="/ppt/slides/slide3.xml" Id="R56e5c7175c634266" /><Relationship Type="http://schemas.openxmlformats.org/officeDocument/2006/relationships/notesMaster" Target="/ppt/notesMasters/notesMaster1.xml" Id="Rb215fff9bc52458f" /></Relationships>
</file>

<file path=ppt/notesSlides/_rels/notesSlide4.xml.rels>&#65279;<?xml version="1.0" encoding="utf-8"?><Relationships xmlns="http://schemas.openxmlformats.org/package/2006/relationships"><Relationship Type="http://schemas.openxmlformats.org/officeDocument/2006/relationships/slide" Target="/ppt/slides/slide4.xml" Id="R9218717e599f4f1c" /><Relationship Type="http://schemas.openxmlformats.org/officeDocument/2006/relationships/notesMaster" Target="/ppt/notesMasters/notesMaster1.xml" Id="Rfd128fe7826d4c40" /></Relationships>
</file>

<file path=ppt/notesSlides/_rels/notesSlide5.xml.rels>&#65279;<?xml version="1.0" encoding="utf-8"?><Relationships xmlns="http://schemas.openxmlformats.org/package/2006/relationships"><Relationship Type="http://schemas.openxmlformats.org/officeDocument/2006/relationships/slide" Target="/ppt/slides/slide5.xml" Id="Rcae791e224b643bd" /><Relationship Type="http://schemas.openxmlformats.org/officeDocument/2006/relationships/notesMaster" Target="/ppt/notesMasters/notesMaster1.xml" Id="R95ab585882c84b2f" /></Relationships>
</file>

<file path=ppt/notesSlides/_rels/notesSlide6.xml.rels>&#65279;<?xml version="1.0" encoding="utf-8"?><Relationships xmlns="http://schemas.openxmlformats.org/package/2006/relationships"><Relationship Type="http://schemas.openxmlformats.org/officeDocument/2006/relationships/slide" Target="/ppt/slides/slide6.xml" Id="R336ed0b69a35425b" /><Relationship Type="http://schemas.openxmlformats.org/officeDocument/2006/relationships/notesMaster" Target="/ppt/notesMasters/notesMaster1.xml" Id="Rbf10d0a9a44b4b5e" /></Relationships>
</file>

<file path=ppt/notesSlides/_rels/notesSlide7.xml.rels>&#65279;<?xml version="1.0" encoding="utf-8"?><Relationships xmlns="http://schemas.openxmlformats.org/package/2006/relationships"><Relationship Type="http://schemas.openxmlformats.org/officeDocument/2006/relationships/slide" Target="/ppt/slides/slide7.xml" Id="Re1506c1267eb4730" /><Relationship Type="http://schemas.openxmlformats.org/officeDocument/2006/relationships/notesMaster" Target="/ppt/notesMasters/notesMaster1.xml" Id="Re3f8333b14754687" /></Relationships>
</file>

<file path=ppt/notesSlides/_rels/notesSlide8.xml.rels>&#65279;<?xml version="1.0" encoding="utf-8"?><Relationships xmlns="http://schemas.openxmlformats.org/package/2006/relationships"><Relationship Type="http://schemas.openxmlformats.org/officeDocument/2006/relationships/slide" Target="/ppt/slides/slide8.xml" Id="Rcfa9582d7494475b" /><Relationship Type="http://schemas.openxmlformats.org/officeDocument/2006/relationships/notesMaster" Target="/ppt/notesMasters/notesMaster1.xml" Id="R5c3def3db974458d" /></Relationships>
</file>

<file path=ppt/notesSlides/_rels/notesSlide9.xml.rels>&#65279;<?xml version="1.0" encoding="utf-8"?><Relationships xmlns="http://schemas.openxmlformats.org/package/2006/relationships"><Relationship Type="http://schemas.openxmlformats.org/officeDocument/2006/relationships/slide" Target="/ppt/slides/slide9.xml" Id="R343384d3d08e4224" /><Relationship Type="http://schemas.openxmlformats.org/officeDocument/2006/relationships/notesMaster" Target="/ppt/notesMasters/notesMaster1.xml" Id="Re663ab56e5f4473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2cc322c9abe455f" /><Relationship Type="http://schemas.openxmlformats.org/officeDocument/2006/relationships/notesMaster" Target="/ppt/notesMasters/notesMaster1.xml" Id="R96440c7e06eb421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d0cbf28642d49dd" /><Relationship Type="http://schemas.openxmlformats.org/officeDocument/2006/relationships/notesMaster" Target="/ppt/notesMasters/notesMaster1.xml" Id="R1fab3288608743c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47b7718649e425a" /><Relationship Type="http://schemas.openxmlformats.org/officeDocument/2006/relationships/notesMaster" Target="/ppt/notesMasters/notesMaster1.xml" Id="R049c2d891ed5410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48880528d874cfe" /><Relationship Type="http://schemas.openxmlformats.org/officeDocument/2006/relationships/notesMaster" Target="/ppt/notesMasters/notesMaster1.xml" Id="R095ee519218d447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28cbb2b4daf4842" /><Relationship Type="http://schemas.openxmlformats.org/officeDocument/2006/relationships/notesMaster" Target="/ppt/notesMasters/notesMaster1.xml" Id="Rc51f404a116b410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84f464a09144892" /><Relationship Type="http://schemas.openxmlformats.org/officeDocument/2006/relationships/notesMaster" Target="/ppt/notesMasters/notesMaster1.xml" Id="R839929b66d03440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4df06c01055440b" /><Relationship Type="http://schemas.openxmlformats.org/officeDocument/2006/relationships/notesMaster" Target="/ppt/notesMasters/notesMaster1.xml" Id="Re9ad267a022e4f6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e99713b8d974e59" /><Relationship Type="http://schemas.openxmlformats.org/officeDocument/2006/relationships/notesMaster" Target="/ppt/notesMasters/notesMaster1.xml" Id="R691108453b2145a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9bd4d9a17de4844" /><Relationship Type="http://schemas.openxmlformats.org/officeDocument/2006/relationships/notesMaster" Target="/ppt/notesMasters/notesMaster1.xml" Id="R77d0b1f090884bf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ed2e828d8b6414f" /><Relationship Type="http://schemas.openxmlformats.org/officeDocument/2006/relationships/notesMaster" Target="/ppt/notesMasters/notesMaster1.xml" Id="Rf502c90367a2454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1ea98c405474cbf" /><Relationship Type="http://schemas.openxmlformats.org/officeDocument/2006/relationships/notesMaster" Target="/ppt/notesMasters/notesMaster1.xml" Id="R641819f8b708425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927ecbd2756450b" /><Relationship Type="http://schemas.openxmlformats.org/officeDocument/2006/relationships/notesMaster" Target="/ppt/notesMasters/notesMaster1.xml" Id="R3d179831e46742e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bbd66e121de4827" /><Relationship Type="http://schemas.openxmlformats.org/officeDocument/2006/relationships/notesMaster" Target="/ppt/notesMasters/notesMaster1.xml" Id="R67ea2e30e353493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40c79f8a7064ae3" /><Relationship Type="http://schemas.openxmlformats.org/officeDocument/2006/relationships/notesMaster" Target="/ppt/notesMasters/notesMaster1.xml" Id="R54be52f0bde4435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7de0d4ef8ec4d33" /><Relationship Type="http://schemas.openxmlformats.org/officeDocument/2006/relationships/notesMaster" Target="/ppt/notesMasters/notesMaster1.xml" Id="R59dc3591b9f1492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33b1b1d28d8412f" /><Relationship Type="http://schemas.openxmlformats.org/officeDocument/2006/relationships/notesMaster" Target="/ppt/notesMasters/notesMaster1.xml" Id="R5dab64b38c304d6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28575dd7ca24054" /><Relationship Type="http://schemas.openxmlformats.org/officeDocument/2006/relationships/notesMaster" Target="/ppt/notesMasters/notesMaster1.xml" Id="Rf5467dff3fbb428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d1f5516c0df4de4" /><Relationship Type="http://schemas.openxmlformats.org/officeDocument/2006/relationships/notesMaster" Target="/ppt/notesMasters/notesMaster1.xml" Id="R6a8b27affa4543b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1db29e3c82a45c9" /><Relationship Type="http://schemas.openxmlformats.org/officeDocument/2006/relationships/notesMaster" Target="/ppt/notesMasters/notesMaster1.xml" Id="Re2a5922ea5fd490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be008b982aa4be5" /><Relationship Type="http://schemas.openxmlformats.org/officeDocument/2006/relationships/notesMaster" Target="/ppt/notesMasters/notesMaster1.xml" Id="R2a634dc190a442e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f4ee36979184def" /><Relationship Type="http://schemas.openxmlformats.org/officeDocument/2006/relationships/image" Target="/ppt/media/image.png" Id="R99a19062923845f1" /><Relationship Type="http://schemas.openxmlformats.org/officeDocument/2006/relationships/image" Target="/ppt/media/image2.png" Id="R94a498af98e1401d" /><Relationship Type="http://schemas.openxmlformats.org/officeDocument/2006/relationships/image" Target="/ppt/media/image.jpeg" Id="R6b09339ff1b142c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bc67edf94304a9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9a19062923845f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4a498af98e1401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b09339ff1b142c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51c2266d0c94c68" /><Relationship Type="http://schemas.openxmlformats.org/officeDocument/2006/relationships/slideLayout" Target="/ppt/slideLayouts/slideLayout1.xml" Id="R2b933a3d6d304a46" /><Relationship Type="http://schemas.openxmlformats.org/officeDocument/2006/relationships/slideLayout" Target="/ppt/slideLayouts/slideLayout2.xml" Id="R147cd9c69e0548b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b933a3d6d304a46"/>
    <p:sldLayoutId xmlns:r="http://schemas.openxmlformats.org/officeDocument/2006/relationships" id="2147483650" r:id="R147cd9c69e0548b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cc572f0b7c548c6" /><Relationship Type="http://schemas.openxmlformats.org/officeDocument/2006/relationships/notesSlide" Target="/ppt/notesSlides/notesSlide1.xml" Id="Rec90c73814be4c6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321f6ee43bb405c" /><Relationship Type="http://schemas.openxmlformats.org/officeDocument/2006/relationships/notesSlide" Target="/ppt/notesSlides/notesSlide2.xml" Id="R1dfc77605530475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1db56b9023e488f" /><Relationship Type="http://schemas.openxmlformats.org/officeDocument/2006/relationships/notesSlide" Target="/ppt/notesSlides/notesSlide3.xml" Id="R10293182906840a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ec409e1a59b4321" /><Relationship Type="http://schemas.openxmlformats.org/officeDocument/2006/relationships/notesSlide" Target="/ppt/notesSlides/notesSlide4.xml" Id="R1faac965284346d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500d1da48434870" /><Relationship Type="http://schemas.openxmlformats.org/officeDocument/2006/relationships/notesSlide" Target="/ppt/notesSlides/notesSlide5.xml" Id="R4f8235abdaa2422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46659bb3fd44912" /><Relationship Type="http://schemas.openxmlformats.org/officeDocument/2006/relationships/notesSlide" Target="/ppt/notesSlides/notesSlide6.xml" Id="R6c90383bfdab48a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8133b8564ad4b7d" /><Relationship Type="http://schemas.openxmlformats.org/officeDocument/2006/relationships/notesSlide" Target="/ppt/notesSlides/notesSlide7.xml" Id="R23925e83c64342c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7f37936b6274cac" /><Relationship Type="http://schemas.openxmlformats.org/officeDocument/2006/relationships/notesSlide" Target="/ppt/notesSlides/notesSlide8.xml" Id="R4ca5ea956356468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f59fc19ba3446c5" /><Relationship Type="http://schemas.openxmlformats.org/officeDocument/2006/relationships/notesSlide" Target="/ppt/notesSlides/notesSlide9.xml" Id="Re22c6be89df94d3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c94eee0b40e499a" /><Relationship Type="http://schemas.openxmlformats.org/officeDocument/2006/relationships/notesSlide" Target="/ppt/notesSlides/notesSlide10.xml" Id="Rd0cb01b5efe34a3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4ffe11dde614ccb" /><Relationship Type="http://schemas.openxmlformats.org/officeDocument/2006/relationships/notesSlide" Target="/ppt/notesSlides/notesSlide11.xml" Id="Re4921c854a4744e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2971b8f975d46e2" /><Relationship Type="http://schemas.openxmlformats.org/officeDocument/2006/relationships/notesSlide" Target="/ppt/notesSlides/notesSlide12.xml" Id="R6125d4303c6b448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a6d7e206dcd48c3" /><Relationship Type="http://schemas.openxmlformats.org/officeDocument/2006/relationships/notesSlide" Target="/ppt/notesSlides/notesSlide13.xml" Id="R4c120e6cb6c743f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5fd702e937b4a53" /><Relationship Type="http://schemas.openxmlformats.org/officeDocument/2006/relationships/notesSlide" Target="/ppt/notesSlides/notesSlide14.xml" Id="R9553993a83cf460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020fd1bc56e4077" /><Relationship Type="http://schemas.openxmlformats.org/officeDocument/2006/relationships/notesSlide" Target="/ppt/notesSlides/notesSlide15.xml" Id="R2cf3a9597528414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3b45effbd3e4519" /><Relationship Type="http://schemas.openxmlformats.org/officeDocument/2006/relationships/notesSlide" Target="/ppt/notesSlides/notesSlide16.xml" Id="Re4113bc4225c4cc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74805dece4a48b8" /><Relationship Type="http://schemas.openxmlformats.org/officeDocument/2006/relationships/notesSlide" Target="/ppt/notesSlides/notesSlide17.xml" Id="R1aebd0f1cce841d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ef9cfcdd60d4794" /><Relationship Type="http://schemas.openxmlformats.org/officeDocument/2006/relationships/notesSlide" Target="/ppt/notesSlides/notesSlide18.xml" Id="R1d9829a3937542c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a7718f4d85c4b0c" /><Relationship Type="http://schemas.openxmlformats.org/officeDocument/2006/relationships/notesSlide" Target="/ppt/notesSlides/notesSlide19.xml" Id="R6a8322cce7bd464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9c306f630d4425f" /><Relationship Type="http://schemas.openxmlformats.org/officeDocument/2006/relationships/notesSlide" Target="/ppt/notesSlides/notesSlide20.xml" Id="R8994bb462621462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1ea19477aeb4f9a" /><Relationship Type="http://schemas.openxmlformats.org/officeDocument/2006/relationships/notesSlide" Target="/ppt/notesSlides/notesSlide21.xml" Id="R3d4923318c2f40b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ac40b6d0bf4463e" /><Relationship Type="http://schemas.openxmlformats.org/officeDocument/2006/relationships/notesSlide" Target="/ppt/notesSlides/notesSlide22.xml" Id="R6d98a925c7fa487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18ee30b4ca34fd4" /><Relationship Type="http://schemas.openxmlformats.org/officeDocument/2006/relationships/notesSlide" Target="/ppt/notesSlides/notesSlide23.xml" Id="R16648c5d42744a1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95f07cee5ad4c0f" /><Relationship Type="http://schemas.openxmlformats.org/officeDocument/2006/relationships/notesSlide" Target="/ppt/notesSlides/notesSlide24.xml" Id="Radad306570b2450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0160449bb324da8" /><Relationship Type="http://schemas.openxmlformats.org/officeDocument/2006/relationships/notesSlide" Target="/ppt/notesSlides/notesSlide25.xml" Id="R97d0f5b58bd84f9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0e7ed3e354a4716" /><Relationship Type="http://schemas.openxmlformats.org/officeDocument/2006/relationships/notesSlide" Target="/ppt/notesSlides/notesSlide26.xml" Id="R3ae3de9f4790445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7f60b3c44684e89" /><Relationship Type="http://schemas.openxmlformats.org/officeDocument/2006/relationships/notesSlide" Target="/ppt/notesSlides/notesSlide27.xml" Id="R09f63f2b7db8485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cbcc75fbc414aa9" /><Relationship Type="http://schemas.openxmlformats.org/officeDocument/2006/relationships/notesSlide" Target="/ppt/notesSlides/notesSlide28.xml" Id="Rf63a2d731a76464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45c9b5425a74427" /><Relationship Type="http://schemas.openxmlformats.org/officeDocument/2006/relationships/notesSlide" Target="/ppt/notesSlides/notesSlide29.xml" Id="Rbac04ad8024d457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希伯來書第7章</a:t>
            </a:r>
          </a:p>
          <a:p xmlns:a="http://schemas.openxmlformats.org/drawingml/2006/main">
            <a:pPr algn="ctr">
              <a:buNone/>
            </a:pPr>
            <a:r>
              <a:rPr sz="2000">
                <a:solidFill>
                  <a:srgbClr val="FFFFFF"/>
                </a:solidFill>
                <a:latin typeface="Georgia"/>
                <a:ea typeface="Georgia"/>
                <a:cs typeface="Georgia"/>
              </a:rPr>
              <a:t>Hebrews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7:1  |  Hebrews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這麥基洗德就是撒冷王，又是至高神的祭司，本是長遠為祭司的。他當亞伯拉罕殺敗諸王回來的時候，就迎接他，給他祝福。</a:t>
            </a:r>
          </a:p>
          <a:p xmlns:a="http://schemas.openxmlformats.org/drawingml/2006/main">
            <a:pPr algn="ctr">
              <a:buNone/>
            </a:pPr>
            <a:r>
              <a:rPr sz="2400">
                <a:solidFill>
                  <a:srgbClr val="FFFFFF"/>
                </a:solidFill>
                <a:latin typeface="Georgia"/>
                <a:ea typeface="Georgia"/>
                <a:cs typeface="Georgia"/>
              </a:rPr>
              <a:t>For this Melchisedec, king of Salem, priest of the most high God, who met Abraham returning from the slaughter of the kings, and blessed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7:2  |  Hebrews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亞伯拉罕也將自己所得來的，取十分之一給他。他頭一個名翻出來就是仁義王，他又名撒冷王，就是平安王的意思。</a:t>
            </a:r>
          </a:p>
          <a:p xmlns:a="http://schemas.openxmlformats.org/drawingml/2006/main">
            <a:pPr algn="ctr">
              <a:buNone/>
            </a:pPr>
            <a:r>
              <a:rPr sz="2100">
                <a:solidFill>
                  <a:srgbClr val="FFFFFF"/>
                </a:solidFill>
                <a:latin typeface="Georgia"/>
                <a:ea typeface="Georgia"/>
                <a:cs typeface="Georgia"/>
              </a:rPr>
              <a:t>To whom also Abraham gave a tenth part of all; first being by interpretation King of righteousness, and after that also King of Salem, which is, King of peace;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7:3  |  Hebrews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他無父，無母，無族譜，無生之始，無命之終，乃是與神的兒子相似。</a:t>
            </a:r>
          </a:p>
          <a:p xmlns:a="http://schemas.openxmlformats.org/drawingml/2006/main">
            <a:pPr algn="ctr">
              <a:buNone/>
            </a:pPr>
            <a:r>
              <a:rPr sz="2100">
                <a:solidFill>
                  <a:srgbClr val="FFFFFF"/>
                </a:solidFill>
                <a:latin typeface="Georgia"/>
                <a:ea typeface="Georgia"/>
                <a:cs typeface="Georgia"/>
              </a:rPr>
              <a:t>Without father, without mother, without descent, having neither beginning of days, nor end of life; but made like unto the Son of God; abideth a priest continually.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7:4  |  Hebrews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你們想一想，先祖亞伯拉罕將自己所擄來上等之物取十分之一給他，這人是何等尊貴呢！</a:t>
            </a:r>
          </a:p>
          <a:p xmlns:a="http://schemas.openxmlformats.org/drawingml/2006/main">
            <a:pPr algn="ctr">
              <a:buNone/>
            </a:pPr>
            <a:r>
              <a:rPr sz="2400">
                <a:solidFill>
                  <a:srgbClr val="FFFFFF"/>
                </a:solidFill>
                <a:latin typeface="Georgia"/>
                <a:ea typeface="Georgia"/>
                <a:cs typeface="Georgia"/>
              </a:rPr>
              <a:t>Now consider how great this man was, unto whom even the patriarch Abraham gave the tenth of the spoils.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7:5  |  Hebrews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那得祭司職任的利未子孫，領命照例向百姓取十分之一，這百姓是自己的弟兄，雖是從亞伯拉罕身中生的，還是照例[取十分之一]。</a:t>
            </a:r>
          </a:p>
          <a:p xmlns:a="http://schemas.openxmlformats.org/drawingml/2006/main">
            <a:pPr algn="ctr">
              <a:buNone/>
            </a:pPr>
            <a:r>
              <a:rPr sz="1800">
                <a:solidFill>
                  <a:srgbClr val="FFFFFF"/>
                </a:solidFill>
                <a:latin typeface="Georgia"/>
                <a:ea typeface="Georgia"/>
                <a:cs typeface="Georgia"/>
              </a:rPr>
              <a:t>And verily they that are of the sons of Levi, who receive the office of the priesthood, have a commandment to take tithes of the people according to the law, that is, of their brethren, though they come out of the loins of Abraham: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7:6  |  Hebrews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獨有麥基洗德，不與他們同譜，倒收納亞伯拉罕的十分之一，為那蒙應許的亞伯拉罕祝福。</a:t>
            </a:r>
          </a:p>
          <a:p xmlns:a="http://schemas.openxmlformats.org/drawingml/2006/main">
            <a:pPr algn="ctr">
              <a:buNone/>
            </a:pPr>
            <a:r>
              <a:rPr sz="2400">
                <a:solidFill>
                  <a:srgbClr val="FFFFFF"/>
                </a:solidFill>
                <a:latin typeface="Georgia"/>
                <a:ea typeface="Georgia"/>
                <a:cs typeface="Georgia"/>
              </a:rPr>
              <a:t>But he whose descent is not counted from them received tithes of Abraham, and blessed him that had the promises.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7:7  |  Hebrews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從來位分大的給位分小的祝福，這是駁不倒的理。</a:t>
            </a:r>
          </a:p>
          <a:p xmlns:a="http://schemas.openxmlformats.org/drawingml/2006/main">
            <a:pPr algn="ctr">
              <a:buNone/>
            </a:pPr>
            <a:r>
              <a:rPr sz="2800">
                <a:solidFill>
                  <a:srgbClr val="FFFFFF"/>
                </a:solidFill>
                <a:latin typeface="Georgia"/>
                <a:ea typeface="Georgia"/>
                <a:cs typeface="Georgia"/>
              </a:rPr>
              <a:t>And without all contradiction the less is blessed of the better.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7:8  |  Hebrews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在這裏收十分之一的都是必死的人；但在那裏收十分之一的，有為他作見證的說，他是活的；</a:t>
            </a:r>
          </a:p>
          <a:p xmlns:a="http://schemas.openxmlformats.org/drawingml/2006/main">
            <a:pPr algn="ctr">
              <a:buNone/>
            </a:pPr>
            <a:r>
              <a:rPr sz="2400">
                <a:solidFill>
                  <a:srgbClr val="FFFFFF"/>
                </a:solidFill>
                <a:latin typeface="Georgia"/>
                <a:ea typeface="Georgia"/>
                <a:cs typeface="Georgia"/>
              </a:rPr>
              <a:t>And here men that die receive tithes; but there he receiveth them, of whom it is witnessed that he liveth.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7:9  |  Hebrews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並且可說那受十分之一的利未，也是藉着亞伯拉罕納了十分之一。</a:t>
            </a:r>
          </a:p>
          <a:p xmlns:a="http://schemas.openxmlformats.org/drawingml/2006/main">
            <a:pPr algn="ctr">
              <a:buNone/>
            </a:pPr>
            <a:r>
              <a:rPr sz="2800">
                <a:solidFill>
                  <a:srgbClr val="FFFFFF"/>
                </a:solidFill>
                <a:latin typeface="Georgia"/>
                <a:ea typeface="Georgia"/>
                <a:cs typeface="Georgia"/>
              </a:rPr>
              <a:t>And as I may so say, Levi also, who receiveth tithes, payed tithes in Abraham.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7:10  |  Hebrews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因為麥基洗德迎接亞伯拉罕的時候，利未已經在他先祖的身中。</a:t>
            </a:r>
          </a:p>
          <a:p xmlns:a="http://schemas.openxmlformats.org/drawingml/2006/main">
            <a:pPr algn="ctr">
              <a:buNone/>
            </a:pPr>
            <a:r>
              <a:rPr sz="2800">
                <a:solidFill>
                  <a:srgbClr val="FFFFFF"/>
                </a:solidFill>
                <a:latin typeface="Georgia"/>
                <a:ea typeface="Georgia"/>
                <a:cs typeface="Georgia"/>
              </a:rPr>
              <a:t>For he was yet in the loins of his father, when Melchisedec met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7:11  |  Hebrews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從前百姓在利未人祭司職任以下受律法，倘若藉這職任能得完全，又何用另外興起一位祭司，照麥基洗德的等次，不照亞倫的等次呢？</a:t>
            </a:r>
          </a:p>
          <a:p xmlns:a="http://schemas.openxmlformats.org/drawingml/2006/main">
            <a:pPr algn="ctr">
              <a:buNone/>
            </a:pPr>
            <a:r>
              <a:rPr sz="1800">
                <a:solidFill>
                  <a:srgbClr val="FFFFFF"/>
                </a:solidFill>
                <a:latin typeface="Georgia"/>
                <a:ea typeface="Georgia"/>
                <a:cs typeface="Georgia"/>
              </a:rPr>
              <a:t>If therefore perfection were by the Levitical priesthood, (for under it the people received the law,) what further need was there that another priest should rise after the order of Melchisedec, and not be called after the order of Aaron?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7:12  |  Hebrews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祭司的職任既已更改，律法也必須更改。</a:t>
            </a:r>
          </a:p>
          <a:p xmlns:a="http://schemas.openxmlformats.org/drawingml/2006/main">
            <a:pPr algn="ctr">
              <a:buNone/>
            </a:pPr>
            <a:r>
              <a:rPr sz="2400">
                <a:solidFill>
                  <a:srgbClr val="FFFFFF"/>
                </a:solidFill>
                <a:latin typeface="Georgia"/>
                <a:ea typeface="Georgia"/>
                <a:cs typeface="Georgia"/>
              </a:rPr>
              <a:t>For the priesthood being changed, there is made of necessity a change also of the law.</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7:13  |  Hebrews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因為這話所指的人本屬別的支派，那支派裏從來沒有一人伺候祭壇。</a:t>
            </a:r>
          </a:p>
          <a:p xmlns:a="http://schemas.openxmlformats.org/drawingml/2006/main">
            <a:pPr algn="ctr">
              <a:buNone/>
            </a:pPr>
            <a:r>
              <a:rPr sz="2400">
                <a:solidFill>
                  <a:srgbClr val="FFFFFF"/>
                </a:solidFill>
                <a:latin typeface="Georgia"/>
                <a:ea typeface="Georgia"/>
                <a:cs typeface="Georgia"/>
              </a:rPr>
              <a:t>For he of whom these things are spoken pertaineth to another tribe, of which no man gave attendance at the altar.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7:14  |  Hebrews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我們的主分明是從猶大出來的；但這支派，摩西並沒有提到祭司。</a:t>
            </a:r>
          </a:p>
          <a:p xmlns:a="http://schemas.openxmlformats.org/drawingml/2006/main">
            <a:pPr algn="ctr">
              <a:buNone/>
            </a:pPr>
            <a:r>
              <a:rPr sz="2400">
                <a:solidFill>
                  <a:srgbClr val="FFFFFF"/>
                </a:solidFill>
                <a:latin typeface="Georgia"/>
                <a:ea typeface="Georgia"/>
                <a:cs typeface="Georgia"/>
              </a:rPr>
              <a:t>For it is evident that our Lord sprang out of Juda; of which tribe Moses spake nothing concerning priesthood.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7:15  |  Hebrews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倘若照麥基洗德的樣式，另外興起一位祭司來，[我的話]更是顯而易見的了。</a:t>
            </a:r>
          </a:p>
          <a:p xmlns:a="http://schemas.openxmlformats.org/drawingml/2006/main">
            <a:pPr algn="ctr">
              <a:buNone/>
            </a:pPr>
            <a:r>
              <a:rPr sz="2400">
                <a:solidFill>
                  <a:srgbClr val="FFFFFF"/>
                </a:solidFill>
                <a:latin typeface="Georgia"/>
                <a:ea typeface="Georgia"/>
                <a:cs typeface="Georgia"/>
              </a:rPr>
              <a:t>And it is yet far more evident: for that after the similitude of Melchisedec there ariseth another priest,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7:16  |  Hebrews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他成為祭司，並不是照屬肉體的條例，乃是照無窮之生命的大能。</a:t>
            </a:r>
          </a:p>
          <a:p xmlns:a="http://schemas.openxmlformats.org/drawingml/2006/main">
            <a:pPr algn="ctr">
              <a:buNone/>
            </a:pPr>
            <a:r>
              <a:rPr sz="2400">
                <a:solidFill>
                  <a:srgbClr val="FFFFFF"/>
                </a:solidFill>
                <a:latin typeface="Georgia"/>
                <a:ea typeface="Georgia"/>
                <a:cs typeface="Georgia"/>
              </a:rPr>
              <a:t>Who is made, not after the law of a carnal commandment, but after the power of an endless life.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7:17  |  Hebrews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因為有給他作見證的說：「你是照着麥基洗德的等次永遠為祭司。」</a:t>
            </a:r>
          </a:p>
          <a:p xmlns:a="http://schemas.openxmlformats.org/drawingml/2006/main">
            <a:pPr algn="ctr">
              <a:buNone/>
            </a:pPr>
            <a:r>
              <a:rPr sz="2800">
                <a:solidFill>
                  <a:srgbClr val="FFFFFF"/>
                </a:solidFill>
                <a:latin typeface="Georgia"/>
                <a:ea typeface="Georgia"/>
                <a:cs typeface="Georgia"/>
              </a:rPr>
              <a:t>For he testifieth, Thou art a priest for ever after the order of Melchisedec.</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7:18  |  Hebrews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先前的條例，因軟弱無益，所以廢掉了，</a:t>
            </a:r>
          </a:p>
          <a:p xmlns:a="http://schemas.openxmlformats.org/drawingml/2006/main">
            <a:pPr algn="ctr">
              <a:buNone/>
            </a:pPr>
            <a:r>
              <a:rPr sz="2400">
                <a:solidFill>
                  <a:srgbClr val="FFFFFF"/>
                </a:solidFill>
                <a:latin typeface="Georgia"/>
                <a:ea typeface="Georgia"/>
                <a:cs typeface="Georgia"/>
              </a:rPr>
              <a:t>For there is verily a disannulling of the commandment going before for the weakness and unprofitableness thereof.</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7:19  |  Hebrews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（律法原來一無所成）就引進了更美的指望；靠這指望，我們便可以進到神面前。</a:t>
            </a:r>
          </a:p>
          <a:p xmlns:a="http://schemas.openxmlformats.org/drawingml/2006/main">
            <a:pPr algn="ctr">
              <a:buNone/>
            </a:pPr>
            <a:r>
              <a:rPr sz="2400">
                <a:solidFill>
                  <a:srgbClr val="FFFFFF"/>
                </a:solidFill>
                <a:latin typeface="Georgia"/>
                <a:ea typeface="Georgia"/>
                <a:cs typeface="Georgia"/>
              </a:rPr>
              <a:t>For the law made nothing perfect, but the bringing in of a better hope did; by the which we draw nigh unto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7:20  |  Hebrews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再者，[耶穌為祭司]，並不是不起誓立的。</a:t>
            </a:r>
          </a:p>
          <a:p xmlns:a="http://schemas.openxmlformats.org/drawingml/2006/main">
            <a:pPr algn="ctr">
              <a:buNone/>
            </a:pPr>
            <a:r>
              <a:rPr sz="2800">
                <a:solidFill>
                  <a:srgbClr val="FFFFFF"/>
                </a:solidFill>
                <a:latin typeface="Georgia"/>
                <a:ea typeface="Georgia"/>
                <a:cs typeface="Georgia"/>
              </a:rPr>
              <a:t>And inasmuch as not without an oath he was made priest: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7:21  |  Hebrews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至於那些祭司，原不是起誓立的，只有耶穌是起誓立的；因為那立他的對他說：「主起了誓，決不後悔，你是永遠為祭司。」</a:t>
            </a:r>
          </a:p>
          <a:p xmlns:a="http://schemas.openxmlformats.org/drawingml/2006/main">
            <a:pPr algn="ctr">
              <a:buNone/>
            </a:pPr>
            <a:r>
              <a:rPr sz="2100">
                <a:solidFill>
                  <a:srgbClr val="FFFFFF"/>
                </a:solidFill>
                <a:latin typeface="Georgia"/>
                <a:ea typeface="Georgia"/>
                <a:cs typeface="Georgia"/>
              </a:rPr>
              <a:t>(For those priests were made without an oath; but this with an oath by him that said unto him, The Lord sware and will not repent, Thou art a priest for ever after the order of Melchisedec:)</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7:22  |  Hebrews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既是起誓立的，耶穌就作了更美之約的中保。</a:t>
            </a:r>
          </a:p>
          <a:p xmlns:a="http://schemas.openxmlformats.org/drawingml/2006/main">
            <a:pPr algn="ctr">
              <a:buNone/>
            </a:pPr>
            <a:r>
              <a:rPr sz="2800">
                <a:solidFill>
                  <a:srgbClr val="FFFFFF"/>
                </a:solidFill>
                <a:latin typeface="Georgia"/>
                <a:ea typeface="Georgia"/>
                <a:cs typeface="Georgia"/>
              </a:rPr>
              <a:t>By so much was Jesus made a surety of a better testament.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7:23  |  Hebrews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那些成為祭司的，數目本來多，是因為有死阻隔，不能長久。</a:t>
            </a:r>
          </a:p>
          <a:p xmlns:a="http://schemas.openxmlformats.org/drawingml/2006/main">
            <a:pPr algn="ctr">
              <a:buNone/>
            </a:pPr>
            <a:r>
              <a:rPr sz="2400">
                <a:solidFill>
                  <a:srgbClr val="FFFFFF"/>
                </a:solidFill>
                <a:latin typeface="Georgia"/>
                <a:ea typeface="Georgia"/>
                <a:cs typeface="Georgia"/>
              </a:rPr>
              <a:t>And they truly were many priests, because they were not suffered to continue by reason of death: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7:24  |  Hebrews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這位既是永遠常存的，他祭司的職任就長久不更換。</a:t>
            </a:r>
          </a:p>
          <a:p xmlns:a="http://schemas.openxmlformats.org/drawingml/2006/main">
            <a:pPr algn="ctr">
              <a:buNone/>
            </a:pPr>
            <a:r>
              <a:rPr sz="2800">
                <a:solidFill>
                  <a:srgbClr val="FFFFFF"/>
                </a:solidFill>
                <a:latin typeface="Georgia"/>
                <a:ea typeface="Georgia"/>
                <a:cs typeface="Georgia"/>
              </a:rPr>
              <a:t>But this man, because he continueth ever, hath an unchangeable priesthood.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7:25  |  Hebrews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凡靠着他進到神面前的人，他都能拯救到底；因為他是長遠活着，替他們祈求。</a:t>
            </a:r>
          </a:p>
          <a:p xmlns:a="http://schemas.openxmlformats.org/drawingml/2006/main">
            <a:pPr algn="ctr">
              <a:buNone/>
            </a:pPr>
            <a:r>
              <a:rPr sz="2400">
                <a:solidFill>
                  <a:srgbClr val="FFFFFF"/>
                </a:solidFill>
                <a:latin typeface="Georgia"/>
                <a:ea typeface="Georgia"/>
                <a:cs typeface="Georgia"/>
              </a:rPr>
              <a:t>Wherefore he is able also to save them to the uttermost that come unto God by him, seeing he ever liveth to make intercession for them.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7:26  |  Hebrews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像這樣聖潔、無邪惡、無玷污、遠離罪人、高過諸天的大祭司，原是與我們合宜的。</a:t>
            </a:r>
          </a:p>
          <a:p xmlns:a="http://schemas.openxmlformats.org/drawingml/2006/main">
            <a:pPr algn="ctr">
              <a:buNone/>
            </a:pPr>
            <a:r>
              <a:rPr sz="2400">
                <a:solidFill>
                  <a:srgbClr val="FFFFFF"/>
                </a:solidFill>
                <a:latin typeface="Georgia"/>
                <a:ea typeface="Georgia"/>
                <a:cs typeface="Georgia"/>
              </a:rPr>
              <a:t>For such an high priest became us, who is holy, harmless, undefiled, separate from sinners, and made higher than the heavens;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7:27  |  Hebrews 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他不像那些大祭司，每日必須先為自己的罪，後為百姓的罪獻祭；因為他只一次將自己獻上，就把這事成全了。</a:t>
            </a:r>
          </a:p>
          <a:p xmlns:a="http://schemas.openxmlformats.org/drawingml/2006/main">
            <a:pPr algn="ctr">
              <a:buNone/>
            </a:pPr>
            <a:r>
              <a:rPr sz="2100">
                <a:solidFill>
                  <a:srgbClr val="FFFFFF"/>
                </a:solidFill>
                <a:latin typeface="Georgia"/>
                <a:ea typeface="Georgia"/>
                <a:cs typeface="Georgia"/>
              </a:rPr>
              <a:t>Who needeth not daily, as those high priests, to offer up sacrifice, first for his own sins, and then for the people’s: for this he did once, when he offered up himself.</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7:28  |  Hebrews 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律法本是立軟弱的人為大祭司；但在律法以後起誓的話，是立兒子為大祭司，乃是成全到永遠的。</a:t>
            </a:r>
          </a:p>
          <a:p xmlns:a="http://schemas.openxmlformats.org/drawingml/2006/main">
            <a:pPr algn="ctr">
              <a:buNone/>
            </a:pPr>
            <a:r>
              <a:rPr sz="2100">
                <a:solidFill>
                  <a:srgbClr val="FFFFFF"/>
                </a:solidFill>
                <a:latin typeface="Georgia"/>
                <a:ea typeface="Georgia"/>
                <a:cs typeface="Georgia"/>
              </a:rPr>
              <a:t>For the law maketh men high priests which have infirmity; but the word of the oath, which was since the law, maketh the Son, who is consecrated for evermore.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2026-08-30T06:51:54.1380000Z</dcterms:created>
  <dcterms:modified xsi:type="dcterms:W3CDTF">2026-08-30T06:51:54.1390000Z</dcterms:modified>
</coreProperties>
</file>