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e598d323d044d6a" /><Relationship Type="http://schemas.openxmlformats.org/officeDocument/2006/relationships/extended-properties" Target="/docProps/app.xml" Id="R513b0c2e829f48cf" /><Relationship Type="http://schemas.openxmlformats.org/officeDocument/2006/relationships/officeDocument" Target="/ppt/presentation.xml" Id="Ra8c8cae6110043c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165212fc23c4d7a"/>
  </p:sldMasterIdLst>
  <p:notesMasterIdLst>
    <p:notesMasterId xmlns:r="http://schemas.openxmlformats.org/officeDocument/2006/relationships" r:id="R64909755082544ac"/>
  </p:notesMasterIdLst>
  <p:sldIdLst>
    <p:sldId xmlns:r="http://schemas.openxmlformats.org/officeDocument/2006/relationships" id="256" r:id="Rc2bceccf79504c8a"/>
    <p:sldId xmlns:r="http://schemas.openxmlformats.org/officeDocument/2006/relationships" id="257" r:id="R72502fe207014bf1"/>
    <p:sldId xmlns:r="http://schemas.openxmlformats.org/officeDocument/2006/relationships" id="258" r:id="R163223c0242e465e"/>
    <p:sldId xmlns:r="http://schemas.openxmlformats.org/officeDocument/2006/relationships" id="259" r:id="R44fb37826c9144e6"/>
    <p:sldId xmlns:r="http://schemas.openxmlformats.org/officeDocument/2006/relationships" id="260" r:id="Rad7f8ab2f5a0421d"/>
    <p:sldId xmlns:r="http://schemas.openxmlformats.org/officeDocument/2006/relationships" id="261" r:id="Ra86fee2a1c344a44"/>
    <p:sldId xmlns:r="http://schemas.openxmlformats.org/officeDocument/2006/relationships" id="262" r:id="Rd8c57968c3a9448a"/>
    <p:sldId xmlns:r="http://schemas.openxmlformats.org/officeDocument/2006/relationships" id="263" r:id="Refa3afb8eb834513"/>
    <p:sldId xmlns:r="http://schemas.openxmlformats.org/officeDocument/2006/relationships" id="264" r:id="Rec81bb5ae66a48fc"/>
    <p:sldId xmlns:r="http://schemas.openxmlformats.org/officeDocument/2006/relationships" id="265" r:id="Reb5179e4036d448d"/>
    <p:sldId xmlns:r="http://schemas.openxmlformats.org/officeDocument/2006/relationships" id="266" r:id="Ra523205f7b6e4584"/>
    <p:sldId xmlns:r="http://schemas.openxmlformats.org/officeDocument/2006/relationships" id="267" r:id="R5c5e046a95cd47fb"/>
    <p:sldId xmlns:r="http://schemas.openxmlformats.org/officeDocument/2006/relationships" id="268" r:id="Rca0245d776c34614"/>
    <p:sldId xmlns:r="http://schemas.openxmlformats.org/officeDocument/2006/relationships" id="269" r:id="Rf3e5781cd309400d"/>
    <p:sldId xmlns:r="http://schemas.openxmlformats.org/officeDocument/2006/relationships" id="270" r:id="Ra564d5fb187c4170"/>
    <p:sldId xmlns:r="http://schemas.openxmlformats.org/officeDocument/2006/relationships" id="271" r:id="R504640f06406450e"/>
    <p:sldId xmlns:r="http://schemas.openxmlformats.org/officeDocument/2006/relationships" id="272" r:id="R2ca531854d4c493a"/>
    <p:sldId xmlns:r="http://schemas.openxmlformats.org/officeDocument/2006/relationships" id="273" r:id="R53c960321484435d"/>
    <p:sldId xmlns:r="http://schemas.openxmlformats.org/officeDocument/2006/relationships" id="274" r:id="R5388431ed6bd4771"/>
    <p:sldId xmlns:r="http://schemas.openxmlformats.org/officeDocument/2006/relationships" id="275" r:id="R86d88b7910394120"/>
    <p:sldId xmlns:r="http://schemas.openxmlformats.org/officeDocument/2006/relationships" id="276" r:id="R37a1d416ddf54ca3"/>
    <p:sldId xmlns:r="http://schemas.openxmlformats.org/officeDocument/2006/relationships" id="277" r:id="R25f878c731624522"/>
    <p:sldId xmlns:r="http://schemas.openxmlformats.org/officeDocument/2006/relationships" id="278" r:id="R28dc1047afde477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571b377f6024249" /><Relationship Type="http://schemas.openxmlformats.org/officeDocument/2006/relationships/slideMaster" Target="/ppt/slideMasters/slideMaster1.xml" Id="Rd165212fc23c4d7a" /><Relationship Type="http://schemas.openxmlformats.org/officeDocument/2006/relationships/notesMaster" Target="/ppt/notesMasters/notesMaster1.xml" Id="R64909755082544ac" /><Relationship Type="http://schemas.openxmlformats.org/officeDocument/2006/relationships/presProps" Target="/ppt/presProps.xml" Id="R909908c8907c417f" /><Relationship Type="http://schemas.openxmlformats.org/officeDocument/2006/relationships/tableStyles" Target="/ppt/tableStyles.xml" Id="R007bc35e222a4e44" /><Relationship Type="http://schemas.openxmlformats.org/officeDocument/2006/relationships/slide" Target="/ppt/slides/slide1.xml" Id="Rc2bceccf79504c8a" /><Relationship Type="http://schemas.openxmlformats.org/officeDocument/2006/relationships/slide" Target="/ppt/slides/slide2.xml" Id="R72502fe207014bf1" /><Relationship Type="http://schemas.openxmlformats.org/officeDocument/2006/relationships/slide" Target="/ppt/slides/slide3.xml" Id="R163223c0242e465e" /><Relationship Type="http://schemas.openxmlformats.org/officeDocument/2006/relationships/slide" Target="/ppt/slides/slide4.xml" Id="R44fb37826c9144e6" /><Relationship Type="http://schemas.openxmlformats.org/officeDocument/2006/relationships/slide" Target="/ppt/slides/slide5.xml" Id="Rad7f8ab2f5a0421d" /><Relationship Type="http://schemas.openxmlformats.org/officeDocument/2006/relationships/slide" Target="/ppt/slides/slide6.xml" Id="Ra86fee2a1c344a44" /><Relationship Type="http://schemas.openxmlformats.org/officeDocument/2006/relationships/slide" Target="/ppt/slides/slide7.xml" Id="Rd8c57968c3a9448a" /><Relationship Type="http://schemas.openxmlformats.org/officeDocument/2006/relationships/slide" Target="/ppt/slides/slide8.xml" Id="Refa3afb8eb834513" /><Relationship Type="http://schemas.openxmlformats.org/officeDocument/2006/relationships/slide" Target="/ppt/slides/slide9.xml" Id="Rec81bb5ae66a48fc" /><Relationship Type="http://schemas.openxmlformats.org/officeDocument/2006/relationships/slide" Target="/ppt/slides/slide10.xml" Id="Reb5179e4036d448d" /><Relationship Type="http://schemas.openxmlformats.org/officeDocument/2006/relationships/slide" Target="/ppt/slides/slide11.xml" Id="Ra523205f7b6e4584" /><Relationship Type="http://schemas.openxmlformats.org/officeDocument/2006/relationships/slide" Target="/ppt/slides/slide12.xml" Id="R5c5e046a95cd47fb" /><Relationship Type="http://schemas.openxmlformats.org/officeDocument/2006/relationships/slide" Target="/ppt/slides/slide13.xml" Id="Rca0245d776c34614" /><Relationship Type="http://schemas.openxmlformats.org/officeDocument/2006/relationships/slide" Target="/ppt/slides/slide14.xml" Id="Rf3e5781cd309400d" /><Relationship Type="http://schemas.openxmlformats.org/officeDocument/2006/relationships/slide" Target="/ppt/slides/slide15.xml" Id="Ra564d5fb187c4170" /><Relationship Type="http://schemas.openxmlformats.org/officeDocument/2006/relationships/slide" Target="/ppt/slides/slide16.xml" Id="R504640f06406450e" /><Relationship Type="http://schemas.openxmlformats.org/officeDocument/2006/relationships/slide" Target="/ppt/slides/slide17.xml" Id="R2ca531854d4c493a" /><Relationship Type="http://schemas.openxmlformats.org/officeDocument/2006/relationships/slide" Target="/ppt/slides/slide18.xml" Id="R53c960321484435d" /><Relationship Type="http://schemas.openxmlformats.org/officeDocument/2006/relationships/slide" Target="/ppt/slides/slide19.xml" Id="R5388431ed6bd4771" /><Relationship Type="http://schemas.openxmlformats.org/officeDocument/2006/relationships/slide" Target="/ppt/slides/slide20.xml" Id="R86d88b7910394120" /><Relationship Type="http://schemas.openxmlformats.org/officeDocument/2006/relationships/slide" Target="/ppt/slides/slide21.xml" Id="R37a1d416ddf54ca3" /><Relationship Type="http://schemas.openxmlformats.org/officeDocument/2006/relationships/slide" Target="/ppt/slides/slide22.xml" Id="R25f878c731624522" /><Relationship Type="http://schemas.openxmlformats.org/officeDocument/2006/relationships/slide" Target="/ppt/slides/slide23.xml" Id="R28dc1047afde477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fea8e820880498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6d5783e164f48c0" /><Relationship Type="http://schemas.openxmlformats.org/officeDocument/2006/relationships/notesMaster" Target="/ppt/notesMasters/notesMaster1.xml" Id="R61b55208228f422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c5ce807369348da" /><Relationship Type="http://schemas.openxmlformats.org/officeDocument/2006/relationships/notesMaster" Target="/ppt/notesMasters/notesMaster1.xml" Id="R5ca76ba185074b4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021375354f64e08" /><Relationship Type="http://schemas.openxmlformats.org/officeDocument/2006/relationships/notesMaster" Target="/ppt/notesMasters/notesMaster1.xml" Id="Rc49c7cb4269f414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63d682d34e142fa" /><Relationship Type="http://schemas.openxmlformats.org/officeDocument/2006/relationships/notesMaster" Target="/ppt/notesMasters/notesMaster1.xml" Id="R39f04e3bc8eb4bc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a23d3d5227c4d8d" /><Relationship Type="http://schemas.openxmlformats.org/officeDocument/2006/relationships/notesMaster" Target="/ppt/notesMasters/notesMaster1.xml" Id="R9ea3f7c01088489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70447b42d4645a1" /><Relationship Type="http://schemas.openxmlformats.org/officeDocument/2006/relationships/notesMaster" Target="/ppt/notesMasters/notesMaster1.xml" Id="R71eb6aa37a6b40f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619a82850c74167" /><Relationship Type="http://schemas.openxmlformats.org/officeDocument/2006/relationships/notesMaster" Target="/ppt/notesMasters/notesMaster1.xml" Id="R0320ba263ec646b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5dfdefaf4f04467" /><Relationship Type="http://schemas.openxmlformats.org/officeDocument/2006/relationships/notesMaster" Target="/ppt/notesMasters/notesMaster1.xml" Id="R9530673307f74f4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2f8b845a5af4aab" /><Relationship Type="http://schemas.openxmlformats.org/officeDocument/2006/relationships/notesMaster" Target="/ppt/notesMasters/notesMaster1.xml" Id="Rd1d82e7058664a8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5a3baf91e2f4862" /><Relationship Type="http://schemas.openxmlformats.org/officeDocument/2006/relationships/notesMaster" Target="/ppt/notesMasters/notesMaster1.xml" Id="R58f966e6adb9427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80be4a16aff4c07" /><Relationship Type="http://schemas.openxmlformats.org/officeDocument/2006/relationships/notesMaster" Target="/ppt/notesMasters/notesMaster1.xml" Id="Rca603fdc37e14c6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2e7e93163d64d59" /><Relationship Type="http://schemas.openxmlformats.org/officeDocument/2006/relationships/notesMaster" Target="/ppt/notesMasters/notesMaster1.xml" Id="R15111230f6f240c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5327e3e764b4974" /><Relationship Type="http://schemas.openxmlformats.org/officeDocument/2006/relationships/notesMaster" Target="/ppt/notesMasters/notesMaster1.xml" Id="R55c5089be9cd4ad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4c3b26ddcb148ab" /><Relationship Type="http://schemas.openxmlformats.org/officeDocument/2006/relationships/notesMaster" Target="/ppt/notesMasters/notesMaster1.xml" Id="R15a539d7b5084f7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d8ae61b9fc14b1d" /><Relationship Type="http://schemas.openxmlformats.org/officeDocument/2006/relationships/notesMaster" Target="/ppt/notesMasters/notesMaster1.xml" Id="Rf795bdd63183402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2d049300de3448c" /><Relationship Type="http://schemas.openxmlformats.org/officeDocument/2006/relationships/notesMaster" Target="/ppt/notesMasters/notesMaster1.xml" Id="Rfe9ead481f564ba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9050dda14e24f47" /><Relationship Type="http://schemas.openxmlformats.org/officeDocument/2006/relationships/notesMaster" Target="/ppt/notesMasters/notesMaster1.xml" Id="R8645101d221b4d5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cee2d2660ce497a" /><Relationship Type="http://schemas.openxmlformats.org/officeDocument/2006/relationships/notesMaster" Target="/ppt/notesMasters/notesMaster1.xml" Id="R3de78f0275d246e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01a2ca4abc2474a" /><Relationship Type="http://schemas.openxmlformats.org/officeDocument/2006/relationships/notesMaster" Target="/ppt/notesMasters/notesMaster1.xml" Id="R47ddb9e3dcde4d7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618e90b828f4554" /><Relationship Type="http://schemas.openxmlformats.org/officeDocument/2006/relationships/notesMaster" Target="/ppt/notesMasters/notesMaster1.xml" Id="Rb06a076fd0a2461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cb5cf40e67143a0" /><Relationship Type="http://schemas.openxmlformats.org/officeDocument/2006/relationships/notesMaster" Target="/ppt/notesMasters/notesMaster1.xml" Id="Rceee3f4bfaa345d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73d8e0a911b436b" /><Relationship Type="http://schemas.openxmlformats.org/officeDocument/2006/relationships/notesMaster" Target="/ppt/notesMasters/notesMaster1.xml" Id="R1714e5cd647c40c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8c1943e2adf484b" /><Relationship Type="http://schemas.openxmlformats.org/officeDocument/2006/relationships/notesMaster" Target="/ppt/notesMasters/notesMaster1.xml" Id="R8fc888f43fc54d5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54c342053447eb" /><Relationship Type="http://schemas.openxmlformats.org/officeDocument/2006/relationships/image" Target="/ppt/media/image.png" Id="Rfdb99d2297254095" /><Relationship Type="http://schemas.openxmlformats.org/officeDocument/2006/relationships/image" Target="/ppt/media/image2.png" Id="R2664437c3da14f2e" /><Relationship Type="http://schemas.openxmlformats.org/officeDocument/2006/relationships/image" Target="/ppt/media/image.jpeg" Id="R4f05be58eb9a419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b3188e3739c40d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db99d229725409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664437c3da14f2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05be58eb9a419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6c50e669f664ab4" /><Relationship Type="http://schemas.openxmlformats.org/officeDocument/2006/relationships/slideLayout" Target="/ppt/slideLayouts/slideLayout1.xml" Id="R3b0aaeb887fa4b58" /><Relationship Type="http://schemas.openxmlformats.org/officeDocument/2006/relationships/slideLayout" Target="/ppt/slideLayouts/slideLayout2.xml" Id="Ra9937a3bf57741e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b0aaeb887fa4b58"/>
    <p:sldLayoutId xmlns:r="http://schemas.openxmlformats.org/officeDocument/2006/relationships" id="2147483650" r:id="Ra9937a3bf57741e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1d2fc8ae9349ec" /><Relationship Type="http://schemas.openxmlformats.org/officeDocument/2006/relationships/notesSlide" Target="/ppt/notesSlides/notesSlide1.xml" Id="R7f4aee74fe71471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6e559d20a04159" /><Relationship Type="http://schemas.openxmlformats.org/officeDocument/2006/relationships/notesSlide" Target="/ppt/notesSlides/notesSlide2.xml" Id="R57a9407bed97454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d8670038654b8a" /><Relationship Type="http://schemas.openxmlformats.org/officeDocument/2006/relationships/notesSlide" Target="/ppt/notesSlides/notesSlide3.xml" Id="R9803b623a28346c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c0052b6aa3482d" /><Relationship Type="http://schemas.openxmlformats.org/officeDocument/2006/relationships/notesSlide" Target="/ppt/notesSlides/notesSlide4.xml" Id="R1d552b9cc9374ad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d2b8a16b614a65" /><Relationship Type="http://schemas.openxmlformats.org/officeDocument/2006/relationships/notesSlide" Target="/ppt/notesSlides/notesSlide5.xml" Id="R0a673cd2b8bd4bc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88277d08d44757" /><Relationship Type="http://schemas.openxmlformats.org/officeDocument/2006/relationships/notesSlide" Target="/ppt/notesSlides/notesSlide6.xml" Id="Rddaba1da7e7d4da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647694a1014da6" /><Relationship Type="http://schemas.openxmlformats.org/officeDocument/2006/relationships/notesSlide" Target="/ppt/notesSlides/notesSlide7.xml" Id="R360a3f09ff9544a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79b0100a38407e" /><Relationship Type="http://schemas.openxmlformats.org/officeDocument/2006/relationships/notesSlide" Target="/ppt/notesSlides/notesSlide8.xml" Id="Rd41db9298dc84bd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8ec321e2f24b08" /><Relationship Type="http://schemas.openxmlformats.org/officeDocument/2006/relationships/notesSlide" Target="/ppt/notesSlides/notesSlide9.xml" Id="R9a74dbd6dee0455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9841b7b30f4c4d" /><Relationship Type="http://schemas.openxmlformats.org/officeDocument/2006/relationships/notesSlide" Target="/ppt/notesSlides/notesSlide10.xml" Id="R0b8168a6619b481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3d6dd8585d4dba" /><Relationship Type="http://schemas.openxmlformats.org/officeDocument/2006/relationships/notesSlide" Target="/ppt/notesSlides/notesSlide11.xml" Id="Rf8c2f73b65b94a2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f10e8d3ff944ca" /><Relationship Type="http://schemas.openxmlformats.org/officeDocument/2006/relationships/notesSlide" Target="/ppt/notesSlides/notesSlide12.xml" Id="Ra6c760455a0744f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6a1e00ef5c4ee5" /><Relationship Type="http://schemas.openxmlformats.org/officeDocument/2006/relationships/notesSlide" Target="/ppt/notesSlides/notesSlide13.xml" Id="R5060d57565c74d7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8df7555f0a4890" /><Relationship Type="http://schemas.openxmlformats.org/officeDocument/2006/relationships/notesSlide" Target="/ppt/notesSlides/notesSlide14.xml" Id="R1461ae3b2027443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42f3c1d34346b0" /><Relationship Type="http://schemas.openxmlformats.org/officeDocument/2006/relationships/notesSlide" Target="/ppt/notesSlides/notesSlide15.xml" Id="R0f9b808d0dda479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0709a5170343ff" /><Relationship Type="http://schemas.openxmlformats.org/officeDocument/2006/relationships/notesSlide" Target="/ppt/notesSlides/notesSlide16.xml" Id="R02eb3980020b40f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459c42811e4915" /><Relationship Type="http://schemas.openxmlformats.org/officeDocument/2006/relationships/notesSlide" Target="/ppt/notesSlides/notesSlide17.xml" Id="R2cb7cfc5cf80424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80504bb1044eaa" /><Relationship Type="http://schemas.openxmlformats.org/officeDocument/2006/relationships/notesSlide" Target="/ppt/notesSlides/notesSlide18.xml" Id="Re483186f457f485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ebe31416fd4942" /><Relationship Type="http://schemas.openxmlformats.org/officeDocument/2006/relationships/notesSlide" Target="/ppt/notesSlides/notesSlide19.xml" Id="R2deeeefaa48f418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c3570f28b54455" /><Relationship Type="http://schemas.openxmlformats.org/officeDocument/2006/relationships/notesSlide" Target="/ppt/notesSlides/notesSlide20.xml" Id="R90eb1deafef84cf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b8b8f54c3549d3" /><Relationship Type="http://schemas.openxmlformats.org/officeDocument/2006/relationships/notesSlide" Target="/ppt/notesSlides/notesSlide21.xml" Id="Rcc2bfefdc43a401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7821087a934cb8" /><Relationship Type="http://schemas.openxmlformats.org/officeDocument/2006/relationships/notesSlide" Target="/ppt/notesSlides/notesSlide22.xml" Id="Ra63240123c904a1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b97d6f05624535" /><Relationship Type="http://schemas.openxmlformats.org/officeDocument/2006/relationships/notesSlide" Target="/ppt/notesSlides/notesSlide23.xml" Id="R8f7659a8046146d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創世記第48章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Genesis 48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48:1  |  Genesis 48:1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這事以後，有人告訴約瑟說：「你的父親病了。」他就帶着兩個兒子瑪拿西和以法蓮同去。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 after these things, that one told Joseph, Behold, thy father is sick: and he took with him his two sons, Manasseh and Ephraim.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48:2  |  Genesis 48:2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有人告訴雅各說：「請看，你兒子約瑟到你這裏來了。」以色列就勉強在床上坐起來。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one told Jacob, and said, Behold, thy son Joseph cometh unto thee: and Israel strengthened himself, and sat upon the bed.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48:3  |  Genesis 48:3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雅各對約瑟說：「全能的神曾在迦南地的路斯向我顯現，賜福與我，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Jacob said unto Joseph, God Almighty appeared unto me at Luz in the land of Canaan, and blessed me,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48:4  |  Genesis 48:4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對我說：『我必使你生養眾多，成為多民，又要把這地賜給你的後裔，永遠為業。』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said unto me, Behold, I will make thee fruitful, and multiply thee, and I will make of thee a multitude of people; and will give this land to thy seed after thee for an everlasting possession.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48:5  |  Genesis 48:5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我未到埃及見你之先，你在埃及地所生的以法蓮和瑪拿西這兩個兒子是我的，正如呂便和西緬是我的一樣。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now thy two sons, Ephraim and Manasseh, which were born unto thee in the land of Egypt before I came unto thee into Egypt, are mine; as Reuben and Simeon, they shall be mine.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48:6  |  Genesis 48:6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你在他們以後所生的就是你的，他們可以歸於他們弟兄的名下得產業。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thy issue, which thou begettest after them, shall be thine, and shall be called after the name of their brethren in their inheritance.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48:7  |  Genesis 48:7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至於我，我從巴旦來的時候，拉結死在我眼前，在迦南地的路上，離以法他還有一段路程，我就把她葬在以法他的路上（以法他就是伯利恆）。」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as for me, when I came from Padan, Rachel died by me in the land of Canaan in the way, when yet there was but a little way to come unto Ephrath: and I buried her there in the way of Ephrath; the same is Beth-lehem.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48:8  |  Genesis 48:8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以色列看見約瑟的兩個兒子，就說：「這是誰？」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Israel beheld Joseph’s sons, and said, Who are these?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48:9  |  Genesis 48:9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約瑟對他父親說：「這是神在這裏賜給我的兒子。」以色列說：「請你領他們到我跟前，我要給他們祝福。」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Joseph said unto his father, They are my sons, whom God hath given me in this place. And he said, Bring them, I pray thee, unto me, and I will bless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48:10  |  Genesis 48:10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以色列年紀老邁，眼睛昏花，不能看見。約瑟領他們到他跟前，他就和他們親嘴，抱着他們。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 eyes of Israel were dim for age, so that he could not see. And he brought them near unto him; and he kissed them, and embraced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48:11  |  Genesis 48:11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以色列對約瑟說：「我想不到得見你的面，不料，神又使我得見你的兒子。」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Israel said unto Joseph, I had not thought to see thy face: and, lo, God hath shewed me also thy seed.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48:12  |  Genesis 48:12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約瑟把兩個兒子從以色列兩膝中領出來，自己就臉伏於地下拜。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Joseph brought them out from between his knees, and he bowed himself with his face to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48:13  |  Genesis 48:13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隨後，約瑟又拉着他們兩個，以法蓮在他的右手裏，對着以色列的左手，瑪拿西在他的左手裏，對着以色列的右手，領他們到以色列的跟前。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Joseph took them both, Ephraim in his right hand toward Israel’s left hand, and Manasseh in his left hand toward Israel’s right hand, and brought them near unto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48:14  |  Genesis 48:14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以色列伸出右手來，按在以法蓮的頭上（以法蓮乃是次子），又剪搭過左手來，按在瑪拿西的頭上（瑪拿西原是長子）。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Israel stretched out his right hand, and laid it upon Ephraim’s head, who was the younger, and his left hand upon Manasseh’s head, guiding his hands wittingly; for Manasseh was the firstborn.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48:15  |  Genesis 48:15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他就給約瑟祝福說：「願我祖亞伯拉罕和我父以撒所事奉的神，就是一生牧養我直到今日的神，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blessed Joseph, and said, God, before whom my fathers Abraham and Isaac did walk, the God which fed me all my life long unto this day,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48:16  |  Genesis 48:16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救贖我脫離一切患難的那使者，賜福與這兩個童子。願他們歸在我的名下和我祖亞伯拉罕、我父以撒的名下。又願他們在世界中生養眾多。」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Angel which redeemed me from all evil, bless the lads; and let my name be named on them, and the name of my fathers Abraham and Isaac; and let them grow into a multitude in the midst of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48:17  |  Genesis 48:17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約瑟見他父親把右手按在以法蓮的頭上，就不喜悅，便提起他父親的手，要從以法蓮頭上挪到瑪拿西的頭上。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Joseph saw that his father laid his right hand upon the head of Ephraim, it displeased him: and he held up his father’s hand, to remove it from Ephraim’s head unto Manasseh’s head.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48:18  |  Genesis 48:18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約瑟對他父親說：「我父，不是這樣。這本是長子，求你把右手按在他的頭上。」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Joseph said unto his father, Not so, my father: for this is the firstborn; put thy right hand upon his head.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48:19  |  Genesis 48:19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他父親不從，說：「我知道，我兒，我知道。他也必成為一族，也必昌大。只是他的兄弟將來比他還大；他兄弟的後裔要成為多族。」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his father refused, and said, I know it, my son, I know it: he also shall become a people, and he also shall be great: but truly his younger brother shall be greater than he, and his seed shall become a multitude of nations.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48:20  |  Genesis 48:20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當日就給他們祝福說：「以色列人要指着你們祝福說：『願神使你如以法蓮、瑪拿西一樣。』」於是立以法蓮在瑪拿西以上。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blessed them that day, saying, In thee shall Israel bless, saying, God make thee as Ephraim and as Manasseh: and he set Ephraim before Manasseh.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48:21  |  Genesis 48:21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以色列又對約瑟說：「我要死了，但神必與你們同在，領你們回到你們列祖之地。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Israel said unto Joseph, Behold, I die: but God shall be with you, and bring you again unto the land of your fathers.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48:22  |  Genesis 48:22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並且我從前用弓用刀從亞摩利人手下奪的那塊地，我都賜給你，使你比眾弟兄多得一分。」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Moreover I have given to thee one portion above thy brethren, which I took out of the hand of the Amorite with my sword and with my bow.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2026-08-30T04:34:19.3300000Z</dcterms:created>
  <dcterms:modified xsi:type="dcterms:W3CDTF">2026-08-30T04:34:19.3300000Z</dcterms:modified>
</coreProperties>
</file>