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ddae125fea4760" /><Relationship Type="http://schemas.openxmlformats.org/officeDocument/2006/relationships/extended-properties" Target="/docProps/app.xml" Id="Rabf970fb451742cb" /><Relationship Type="http://schemas.openxmlformats.org/officeDocument/2006/relationships/officeDocument" Target="/ppt/presentation.xml" Id="R5d61a2b159154a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1c74f60ed04e39"/>
  </p:sldMasterIdLst>
  <p:notesMasterIdLst>
    <p:notesMasterId xmlns:r="http://schemas.openxmlformats.org/officeDocument/2006/relationships" r:id="R214da373bdd044d0"/>
  </p:notesMasterIdLst>
  <p:sldIdLst>
    <p:sldId xmlns:r="http://schemas.openxmlformats.org/officeDocument/2006/relationships" id="256" r:id="R82152b5636d446ce"/>
    <p:sldId xmlns:r="http://schemas.openxmlformats.org/officeDocument/2006/relationships" id="257" r:id="Rbeaa0d7b397f429b"/>
    <p:sldId xmlns:r="http://schemas.openxmlformats.org/officeDocument/2006/relationships" id="258" r:id="Racb78b4985744f91"/>
    <p:sldId xmlns:r="http://schemas.openxmlformats.org/officeDocument/2006/relationships" id="259" r:id="R648e4c5475924847"/>
    <p:sldId xmlns:r="http://schemas.openxmlformats.org/officeDocument/2006/relationships" id="260" r:id="R60ed57d9a2d74c63"/>
    <p:sldId xmlns:r="http://schemas.openxmlformats.org/officeDocument/2006/relationships" id="261" r:id="Rbc15c178b31242c9"/>
    <p:sldId xmlns:r="http://schemas.openxmlformats.org/officeDocument/2006/relationships" id="262" r:id="R8604ae3b09b64d4a"/>
    <p:sldId xmlns:r="http://schemas.openxmlformats.org/officeDocument/2006/relationships" id="263" r:id="R9bc9f693535243f7"/>
    <p:sldId xmlns:r="http://schemas.openxmlformats.org/officeDocument/2006/relationships" id="264" r:id="R415256d1de0e4d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9e1b05f3a04a42" /><Relationship Type="http://schemas.openxmlformats.org/officeDocument/2006/relationships/slideMaster" Target="/ppt/slideMasters/slideMaster1.xml" Id="Rbf1c74f60ed04e39" /><Relationship Type="http://schemas.openxmlformats.org/officeDocument/2006/relationships/notesMaster" Target="/ppt/notesMasters/notesMaster1.xml" Id="R214da373bdd044d0" /><Relationship Type="http://schemas.openxmlformats.org/officeDocument/2006/relationships/presProps" Target="/ppt/presProps.xml" Id="R73c13d4bde5048f1" /><Relationship Type="http://schemas.openxmlformats.org/officeDocument/2006/relationships/tableStyles" Target="/ppt/tableStyles.xml" Id="R15a3d287a5dc4c9a" /><Relationship Type="http://schemas.openxmlformats.org/officeDocument/2006/relationships/slide" Target="/ppt/slides/slide1.xml" Id="R82152b5636d446ce" /><Relationship Type="http://schemas.openxmlformats.org/officeDocument/2006/relationships/slide" Target="/ppt/slides/slide2.xml" Id="Rbeaa0d7b397f429b" /><Relationship Type="http://schemas.openxmlformats.org/officeDocument/2006/relationships/slide" Target="/ppt/slides/slide3.xml" Id="Racb78b4985744f91" /><Relationship Type="http://schemas.openxmlformats.org/officeDocument/2006/relationships/slide" Target="/ppt/slides/slide4.xml" Id="R648e4c5475924847" /><Relationship Type="http://schemas.openxmlformats.org/officeDocument/2006/relationships/slide" Target="/ppt/slides/slide5.xml" Id="R60ed57d9a2d74c63" /><Relationship Type="http://schemas.openxmlformats.org/officeDocument/2006/relationships/slide" Target="/ppt/slides/slide6.xml" Id="Rbc15c178b31242c9" /><Relationship Type="http://schemas.openxmlformats.org/officeDocument/2006/relationships/slide" Target="/ppt/slides/slide7.xml" Id="R8604ae3b09b64d4a" /><Relationship Type="http://schemas.openxmlformats.org/officeDocument/2006/relationships/slide" Target="/ppt/slides/slide8.xml" Id="R9bc9f693535243f7" /><Relationship Type="http://schemas.openxmlformats.org/officeDocument/2006/relationships/slide" Target="/ppt/slides/slide9.xml" Id="R415256d1de0e4d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b880aefcfb4f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6c05f6af3b4249" /><Relationship Type="http://schemas.openxmlformats.org/officeDocument/2006/relationships/notesMaster" Target="/ppt/notesMasters/notesMaster1.xml" Id="Rfe01cbf9c0b24d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ac129cdd4d4362" /><Relationship Type="http://schemas.openxmlformats.org/officeDocument/2006/relationships/notesMaster" Target="/ppt/notesMasters/notesMaster1.xml" Id="Re9cc9d2695304b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ed6af4a24e4962" /><Relationship Type="http://schemas.openxmlformats.org/officeDocument/2006/relationships/notesMaster" Target="/ppt/notesMasters/notesMaster1.xml" Id="R41189d9f5dbd4a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65c0a951f94707" /><Relationship Type="http://schemas.openxmlformats.org/officeDocument/2006/relationships/notesMaster" Target="/ppt/notesMasters/notesMaster1.xml" Id="R2e9ec97bfc0042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786a99803c48d8" /><Relationship Type="http://schemas.openxmlformats.org/officeDocument/2006/relationships/notesMaster" Target="/ppt/notesMasters/notesMaster1.xml" Id="Red8ab4d0844448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41024df43441ce" /><Relationship Type="http://schemas.openxmlformats.org/officeDocument/2006/relationships/notesMaster" Target="/ppt/notesMasters/notesMaster1.xml" Id="Redf0639ab7f143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5cf71c4511b48dd" /><Relationship Type="http://schemas.openxmlformats.org/officeDocument/2006/relationships/notesMaster" Target="/ppt/notesMasters/notesMaster1.xml" Id="R98e7c76aa18440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bc701e357749cf" /><Relationship Type="http://schemas.openxmlformats.org/officeDocument/2006/relationships/notesMaster" Target="/ppt/notesMasters/notesMaster1.xml" Id="R197d77a967ba45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2ace113ffa4e4d" /><Relationship Type="http://schemas.openxmlformats.org/officeDocument/2006/relationships/notesMaster" Target="/ppt/notesMasters/notesMaster1.xml" Id="R11c463a6589841c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b1b15c494f4f37" /><Relationship Type="http://schemas.openxmlformats.org/officeDocument/2006/relationships/image" Target="/ppt/media/image.png" Id="R7dd82a49b7ee410a" /><Relationship Type="http://schemas.openxmlformats.org/officeDocument/2006/relationships/image" Target="/ppt/media/image2.png" Id="Rd34f28897ffd4fe0" /><Relationship Type="http://schemas.openxmlformats.org/officeDocument/2006/relationships/image" Target="/ppt/media/image.jpeg" Id="R7cfaa4155bc24af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b09363f853447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dd82a49b7ee410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34f28897ffd4fe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faa4155bc24af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0be9c836ae40a9" /><Relationship Type="http://schemas.openxmlformats.org/officeDocument/2006/relationships/slideLayout" Target="/ppt/slideLayouts/slideLayout1.xml" Id="R31bc9065dd074c16" /><Relationship Type="http://schemas.openxmlformats.org/officeDocument/2006/relationships/slideLayout" Target="/ppt/slideLayouts/slideLayout2.xml" Id="Rc744f701a9324a8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bc9065dd074c16"/>
    <p:sldLayoutId xmlns:r="http://schemas.openxmlformats.org/officeDocument/2006/relationships" id="2147483650" r:id="Rc744f701a9324a8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90a0eb235f4410" /><Relationship Type="http://schemas.openxmlformats.org/officeDocument/2006/relationships/notesSlide" Target="/ppt/notesSlides/notesSlide1.xml" Id="Rf7dce0ee054448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21d546b54f40d0" /><Relationship Type="http://schemas.openxmlformats.org/officeDocument/2006/relationships/notesSlide" Target="/ppt/notesSlides/notesSlide2.xml" Id="R12ba2352e5bf48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55120c3d544804" /><Relationship Type="http://schemas.openxmlformats.org/officeDocument/2006/relationships/notesSlide" Target="/ppt/notesSlides/notesSlide3.xml" Id="Ra3f6f8d05b4b46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08928a878346de" /><Relationship Type="http://schemas.openxmlformats.org/officeDocument/2006/relationships/notesSlide" Target="/ppt/notesSlides/notesSlide4.xml" Id="R33c71b73b03740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09334c9b494105" /><Relationship Type="http://schemas.openxmlformats.org/officeDocument/2006/relationships/notesSlide" Target="/ppt/notesSlides/notesSlide5.xml" Id="Rb7ba6112af3243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9188e58b5e494e" /><Relationship Type="http://schemas.openxmlformats.org/officeDocument/2006/relationships/notesSlide" Target="/ppt/notesSlides/notesSlide6.xml" Id="R3c51ba266b3040b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f2944574b442d5" /><Relationship Type="http://schemas.openxmlformats.org/officeDocument/2006/relationships/notesSlide" Target="/ppt/notesSlides/notesSlide7.xml" Id="R863268df45a84f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119b51f4da4f55" /><Relationship Type="http://schemas.openxmlformats.org/officeDocument/2006/relationships/notesSlide" Target="/ppt/notesSlides/notesSlide8.xml" Id="R96a72ba71c7244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9f1ab082234f3a" /><Relationship Type="http://schemas.openxmlformats.org/officeDocument/2006/relationships/notesSlide" Target="/ppt/notesSlides/notesSlide9.xml" Id="R515e391c294946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114:1  |  Psalms 114:1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以色列出了埃及， 雅各家離開說異言之民；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Israel went out of Egypt, the house of Jacob from a people of strange language;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114:2  |  Psalms 114:2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那時，猶大為主的聖所， 以色列為他所治理的國度。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Judah was his sanctuary, and Israel his dominion.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114:3  |  Psalms 114:3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滄海看見就奔逃； 約旦河也倒流。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sea saw it, and fled: Jordan was driven back.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114:4  |  Psalms 114:4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大山踴躍，如公羊； 小山跳舞，如羊羔。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mountains skipped like rams, and the little hills like lambs.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114:5  |  Psalms 114:5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滄海啊，你為何奔逃？ 約旦哪，你為何倒流？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ailed thee, O thou sea, that thou fleddest? thou Jordan, that thou wast driven back?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114:6  |  Psalms 114:6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大山哪，你為何踴躍，如公羊？ 小山哪，你為何跳舞，如羊羔？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mountains, that ye skipped like rams; and ye little hills, like lambs?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114:7  |  Psalms 114:7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大地啊，你因見主的面， 就是雅各神的面，便要震動。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Tremble, thou earth, at the presence of the Lord, at the presence of the God of Jacob;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114:8  |  Psalms 114:8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他叫磐石變為水池， 叫堅石變為泉源。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turned the rock into a standing water, the flint into a fountain of waters.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2026-08-30T04:29:30.4310000Z</dcterms:created>
  <dcterms:modified xsi:type="dcterms:W3CDTF">2026-08-30T04:29:30.4310000Z</dcterms:modified>
</coreProperties>
</file>