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b66ad12c234da6" /><Relationship Type="http://schemas.openxmlformats.org/officeDocument/2006/relationships/extended-properties" Target="/docProps/app.xml" Id="Ree92ff4dacc748f9" /><Relationship Type="http://schemas.openxmlformats.org/officeDocument/2006/relationships/officeDocument" Target="/ppt/presentation.xml" Id="R0688e039e946404a" /></Relationships>
</file>

<file path=ppt/presentation.xml><?xml version="1.0" encoding="utf-8"?>
<p:presentation xmlns:p="http://schemas.openxmlformats.org/presentationml/2006/main">
  <p:sldMasterIdLst>
    <p:sldMasterId xmlns:r="http://schemas.openxmlformats.org/officeDocument/2006/relationships" id="2147483648" r:id="R70b6ea1b3cab49c0"/>
  </p:sldMasterIdLst>
  <p:notesMasterIdLst>
    <p:notesMasterId xmlns:r="http://schemas.openxmlformats.org/officeDocument/2006/relationships" r:id="Rc2016e4f872544df"/>
  </p:notesMasterIdLst>
  <p:sldIdLst>
    <p:sldId xmlns:r="http://schemas.openxmlformats.org/officeDocument/2006/relationships" id="256" r:id="R2100cd32c0304974"/>
    <p:sldId xmlns:r="http://schemas.openxmlformats.org/officeDocument/2006/relationships" id="257" r:id="R251c1fd89226487e"/>
    <p:sldId xmlns:r="http://schemas.openxmlformats.org/officeDocument/2006/relationships" id="258" r:id="R5bc53d690e81413c"/>
    <p:sldId xmlns:r="http://schemas.openxmlformats.org/officeDocument/2006/relationships" id="259" r:id="Rfe15891ae4ee4279"/>
    <p:sldId xmlns:r="http://schemas.openxmlformats.org/officeDocument/2006/relationships" id="260" r:id="R810f2e964b454116"/>
    <p:sldId xmlns:r="http://schemas.openxmlformats.org/officeDocument/2006/relationships" id="261" r:id="R8909249caeb4415a"/>
    <p:sldId xmlns:r="http://schemas.openxmlformats.org/officeDocument/2006/relationships" id="262" r:id="Raa493eb1fed44fa5"/>
    <p:sldId xmlns:r="http://schemas.openxmlformats.org/officeDocument/2006/relationships" id="263" r:id="Rdb56fc24fbe24b14"/>
    <p:sldId xmlns:r="http://schemas.openxmlformats.org/officeDocument/2006/relationships" id="264" r:id="Re2fc671d97eb4b21"/>
    <p:sldId xmlns:r="http://schemas.openxmlformats.org/officeDocument/2006/relationships" id="265" r:id="R2cab7c82dc3f4cc1"/>
    <p:sldId xmlns:r="http://schemas.openxmlformats.org/officeDocument/2006/relationships" id="266" r:id="R8f28cceaf8fc4626"/>
    <p:sldId xmlns:r="http://schemas.openxmlformats.org/officeDocument/2006/relationships" id="267" r:id="Rb0b8c2ae52c74a65"/>
    <p:sldId xmlns:r="http://schemas.openxmlformats.org/officeDocument/2006/relationships" id="268" r:id="Rc6f4c511d74b47d6"/>
    <p:sldId xmlns:r="http://schemas.openxmlformats.org/officeDocument/2006/relationships" id="269" r:id="R06aaa1bcd9784cb6"/>
    <p:sldId xmlns:r="http://schemas.openxmlformats.org/officeDocument/2006/relationships" id="270" r:id="Re04403f1b2b34ed2"/>
    <p:sldId xmlns:r="http://schemas.openxmlformats.org/officeDocument/2006/relationships" id="271" r:id="Redf0da3514c54de3"/>
    <p:sldId xmlns:r="http://schemas.openxmlformats.org/officeDocument/2006/relationships" id="272" r:id="R121c69a10b804d50"/>
    <p:sldId xmlns:r="http://schemas.openxmlformats.org/officeDocument/2006/relationships" id="273" r:id="Re376d3a5aaf24f22"/>
    <p:sldId xmlns:r="http://schemas.openxmlformats.org/officeDocument/2006/relationships" id="274" r:id="R8a1594fcb869406b"/>
    <p:sldId xmlns:r="http://schemas.openxmlformats.org/officeDocument/2006/relationships" id="275" r:id="R46e4ac14467d421d"/>
    <p:sldId xmlns:r="http://schemas.openxmlformats.org/officeDocument/2006/relationships" id="276" r:id="Refd9a0eea06e4df1"/>
    <p:sldId xmlns:r="http://schemas.openxmlformats.org/officeDocument/2006/relationships" id="277" r:id="R6e24a7d9f5e44c79"/>
    <p:sldId xmlns:r="http://schemas.openxmlformats.org/officeDocument/2006/relationships" id="278" r:id="R2e51ba447aad49a3"/>
    <p:sldId xmlns:r="http://schemas.openxmlformats.org/officeDocument/2006/relationships" id="279" r:id="R7c7002d6a8ef4f8b"/>
    <p:sldId xmlns:r="http://schemas.openxmlformats.org/officeDocument/2006/relationships" id="280" r:id="R16c0ed58837d492c"/>
    <p:sldId xmlns:r="http://schemas.openxmlformats.org/officeDocument/2006/relationships" id="281" r:id="Rb6e5396503d648b6"/>
    <p:sldId xmlns:r="http://schemas.openxmlformats.org/officeDocument/2006/relationships" id="282" r:id="R3539348688fb4d6a"/>
    <p:sldId xmlns:r="http://schemas.openxmlformats.org/officeDocument/2006/relationships" id="283" r:id="R9aa99211b3b145b4"/>
    <p:sldId xmlns:r="http://schemas.openxmlformats.org/officeDocument/2006/relationships" id="284" r:id="R6deed7ad907c4c85"/>
    <p:sldId xmlns:r="http://schemas.openxmlformats.org/officeDocument/2006/relationships" id="285" r:id="R3b22f4115df142a1"/>
    <p:sldId xmlns:r="http://schemas.openxmlformats.org/officeDocument/2006/relationships" id="286" r:id="Rf06eead275ea4799"/>
    <p:sldId xmlns:r="http://schemas.openxmlformats.org/officeDocument/2006/relationships" id="287" r:id="Rf3264212145a43a0"/>
    <p:sldId xmlns:r="http://schemas.openxmlformats.org/officeDocument/2006/relationships" id="288" r:id="Rfc92aa9e70644695"/>
    <p:sldId xmlns:r="http://schemas.openxmlformats.org/officeDocument/2006/relationships" id="289" r:id="R7ab28bce5b6f48d7"/>
    <p:sldId xmlns:r="http://schemas.openxmlformats.org/officeDocument/2006/relationships" id="290" r:id="R03fb22492c244d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44eeb703f8042cc" /><Relationship Type="http://schemas.openxmlformats.org/officeDocument/2006/relationships/slideMaster" Target="/ppt/slideMasters/slideMaster1.xml" Id="R70b6ea1b3cab49c0" /><Relationship Type="http://schemas.openxmlformats.org/officeDocument/2006/relationships/notesMaster" Target="/ppt/notesMasters/notesMaster1.xml" Id="Rc2016e4f872544df" /><Relationship Type="http://schemas.openxmlformats.org/officeDocument/2006/relationships/presProps" Target="/ppt/presProps.xml" Id="R8d3c25fdf66d4388" /><Relationship Type="http://schemas.openxmlformats.org/officeDocument/2006/relationships/tableStyles" Target="/ppt/tableStyles.xml" Id="Re014a5ca6e864afc" /><Relationship Type="http://schemas.openxmlformats.org/officeDocument/2006/relationships/slide" Target="/ppt/slides/slide1.xml" Id="R2100cd32c0304974" /><Relationship Type="http://schemas.openxmlformats.org/officeDocument/2006/relationships/slide" Target="/ppt/slides/slide2.xml" Id="R251c1fd89226487e" /><Relationship Type="http://schemas.openxmlformats.org/officeDocument/2006/relationships/slide" Target="/ppt/slides/slide3.xml" Id="R5bc53d690e81413c" /><Relationship Type="http://schemas.openxmlformats.org/officeDocument/2006/relationships/slide" Target="/ppt/slides/slide4.xml" Id="Rfe15891ae4ee4279" /><Relationship Type="http://schemas.openxmlformats.org/officeDocument/2006/relationships/slide" Target="/ppt/slides/slide5.xml" Id="R810f2e964b454116" /><Relationship Type="http://schemas.openxmlformats.org/officeDocument/2006/relationships/slide" Target="/ppt/slides/slide6.xml" Id="R8909249caeb4415a" /><Relationship Type="http://schemas.openxmlformats.org/officeDocument/2006/relationships/slide" Target="/ppt/slides/slide7.xml" Id="Raa493eb1fed44fa5" /><Relationship Type="http://schemas.openxmlformats.org/officeDocument/2006/relationships/slide" Target="/ppt/slides/slide8.xml" Id="Rdb56fc24fbe24b14" /><Relationship Type="http://schemas.openxmlformats.org/officeDocument/2006/relationships/slide" Target="/ppt/slides/slide9.xml" Id="Re2fc671d97eb4b21" /><Relationship Type="http://schemas.openxmlformats.org/officeDocument/2006/relationships/slide" Target="/ppt/slides/slide10.xml" Id="R2cab7c82dc3f4cc1" /><Relationship Type="http://schemas.openxmlformats.org/officeDocument/2006/relationships/slide" Target="/ppt/slides/slide11.xml" Id="R8f28cceaf8fc4626" /><Relationship Type="http://schemas.openxmlformats.org/officeDocument/2006/relationships/slide" Target="/ppt/slides/slide12.xml" Id="Rb0b8c2ae52c74a65" /><Relationship Type="http://schemas.openxmlformats.org/officeDocument/2006/relationships/slide" Target="/ppt/slides/slide13.xml" Id="Rc6f4c511d74b47d6" /><Relationship Type="http://schemas.openxmlformats.org/officeDocument/2006/relationships/slide" Target="/ppt/slides/slide14.xml" Id="R06aaa1bcd9784cb6" /><Relationship Type="http://schemas.openxmlformats.org/officeDocument/2006/relationships/slide" Target="/ppt/slides/slide15.xml" Id="Re04403f1b2b34ed2" /><Relationship Type="http://schemas.openxmlformats.org/officeDocument/2006/relationships/slide" Target="/ppt/slides/slide16.xml" Id="Redf0da3514c54de3" /><Relationship Type="http://schemas.openxmlformats.org/officeDocument/2006/relationships/slide" Target="/ppt/slides/slide17.xml" Id="R121c69a10b804d50" /><Relationship Type="http://schemas.openxmlformats.org/officeDocument/2006/relationships/slide" Target="/ppt/slides/slide18.xml" Id="Re376d3a5aaf24f22" /><Relationship Type="http://schemas.openxmlformats.org/officeDocument/2006/relationships/slide" Target="/ppt/slides/slide19.xml" Id="R8a1594fcb869406b" /><Relationship Type="http://schemas.openxmlformats.org/officeDocument/2006/relationships/slide" Target="/ppt/slides/slide20.xml" Id="R46e4ac14467d421d" /><Relationship Type="http://schemas.openxmlformats.org/officeDocument/2006/relationships/slide" Target="/ppt/slides/slide21.xml" Id="Refd9a0eea06e4df1" /><Relationship Type="http://schemas.openxmlformats.org/officeDocument/2006/relationships/slide" Target="/ppt/slides/slide22.xml" Id="R6e24a7d9f5e44c79" /><Relationship Type="http://schemas.openxmlformats.org/officeDocument/2006/relationships/slide" Target="/ppt/slides/slide23.xml" Id="R2e51ba447aad49a3" /><Relationship Type="http://schemas.openxmlformats.org/officeDocument/2006/relationships/slide" Target="/ppt/slides/slide24.xml" Id="R7c7002d6a8ef4f8b" /><Relationship Type="http://schemas.openxmlformats.org/officeDocument/2006/relationships/slide" Target="/ppt/slides/slide25.xml" Id="R16c0ed58837d492c" /><Relationship Type="http://schemas.openxmlformats.org/officeDocument/2006/relationships/slide" Target="/ppt/slides/slide26.xml" Id="Rb6e5396503d648b6" /><Relationship Type="http://schemas.openxmlformats.org/officeDocument/2006/relationships/slide" Target="/ppt/slides/slide27.xml" Id="R3539348688fb4d6a" /><Relationship Type="http://schemas.openxmlformats.org/officeDocument/2006/relationships/slide" Target="/ppt/slides/slide28.xml" Id="R9aa99211b3b145b4" /><Relationship Type="http://schemas.openxmlformats.org/officeDocument/2006/relationships/slide" Target="/ppt/slides/slide29.xml" Id="R6deed7ad907c4c85" /><Relationship Type="http://schemas.openxmlformats.org/officeDocument/2006/relationships/slide" Target="/ppt/slides/slide30.xml" Id="R3b22f4115df142a1" /><Relationship Type="http://schemas.openxmlformats.org/officeDocument/2006/relationships/slide" Target="/ppt/slides/slide31.xml" Id="Rf06eead275ea4799" /><Relationship Type="http://schemas.openxmlformats.org/officeDocument/2006/relationships/slide" Target="/ppt/slides/slide32.xml" Id="Rf3264212145a43a0" /><Relationship Type="http://schemas.openxmlformats.org/officeDocument/2006/relationships/slide" Target="/ppt/slides/slide33.xml" Id="Rfc92aa9e70644695" /><Relationship Type="http://schemas.openxmlformats.org/officeDocument/2006/relationships/slide" Target="/ppt/slides/slide34.xml" Id="R7ab28bce5b6f48d7" /><Relationship Type="http://schemas.openxmlformats.org/officeDocument/2006/relationships/slide" Target="/ppt/slides/slide35.xml" Id="R03fb22492c244d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93241c92e947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85622e6942e4575" /><Relationship Type="http://schemas.openxmlformats.org/officeDocument/2006/relationships/notesMaster" Target="/ppt/notesMasters/notesMaster1.xml" Id="R7c779b1958d24a2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82de410e624f3b" /><Relationship Type="http://schemas.openxmlformats.org/officeDocument/2006/relationships/notesMaster" Target="/ppt/notesMasters/notesMaster1.xml" Id="R30c8381db6114f8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1f9beb8f66f422c" /><Relationship Type="http://schemas.openxmlformats.org/officeDocument/2006/relationships/notesMaster" Target="/ppt/notesMasters/notesMaster1.xml" Id="Rb31be9abf7344f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490d8f89424717" /><Relationship Type="http://schemas.openxmlformats.org/officeDocument/2006/relationships/notesMaster" Target="/ppt/notesMasters/notesMaster1.xml" Id="Ra259b2b7328c4d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0c0d583ffd14f40" /><Relationship Type="http://schemas.openxmlformats.org/officeDocument/2006/relationships/notesMaster" Target="/ppt/notesMasters/notesMaster1.xml" Id="R6035e70e75ef47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f06dd8c6574cb0" /><Relationship Type="http://schemas.openxmlformats.org/officeDocument/2006/relationships/notesMaster" Target="/ppt/notesMasters/notesMaster1.xml" Id="R12830e2b268f4b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143d094ee944b2" /><Relationship Type="http://schemas.openxmlformats.org/officeDocument/2006/relationships/notesMaster" Target="/ppt/notesMasters/notesMaster1.xml" Id="R970aec630c4f4e6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3e0fc34fea4edc" /><Relationship Type="http://schemas.openxmlformats.org/officeDocument/2006/relationships/notesMaster" Target="/ppt/notesMasters/notesMaster1.xml" Id="R04aaf1997201463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ddb70a0957407c" /><Relationship Type="http://schemas.openxmlformats.org/officeDocument/2006/relationships/notesMaster" Target="/ppt/notesMasters/notesMaster1.xml" Id="R5a1c49b36fa541e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395287121cb403d" /><Relationship Type="http://schemas.openxmlformats.org/officeDocument/2006/relationships/notesMaster" Target="/ppt/notesMasters/notesMaster1.xml" Id="R10783cc1c49a44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685ec66f7c0439b" /><Relationship Type="http://schemas.openxmlformats.org/officeDocument/2006/relationships/notesMaster" Target="/ppt/notesMasters/notesMaster1.xml" Id="R54566ce76cff4e6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e63286ef294a57" /><Relationship Type="http://schemas.openxmlformats.org/officeDocument/2006/relationships/notesMaster" Target="/ppt/notesMasters/notesMaster1.xml" Id="R6953e631824440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47bdb92e4ab4d4f" /><Relationship Type="http://schemas.openxmlformats.org/officeDocument/2006/relationships/notesMaster" Target="/ppt/notesMasters/notesMaster1.xml" Id="Rdc58af28c90940f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f24ac2b74b4d7e" /><Relationship Type="http://schemas.openxmlformats.org/officeDocument/2006/relationships/notesMaster" Target="/ppt/notesMasters/notesMaster1.xml" Id="Rc65acd0fa2ca44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10716e2abfb460b" /><Relationship Type="http://schemas.openxmlformats.org/officeDocument/2006/relationships/notesMaster" Target="/ppt/notesMasters/notesMaster1.xml" Id="R0c089778faca431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17f99a341fe4b25" /><Relationship Type="http://schemas.openxmlformats.org/officeDocument/2006/relationships/notesMaster" Target="/ppt/notesMasters/notesMaster1.xml" Id="R6085af694d15486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c7c5bf42764c79" /><Relationship Type="http://schemas.openxmlformats.org/officeDocument/2006/relationships/notesMaster" Target="/ppt/notesMasters/notesMaster1.xml" Id="R8a25eb9898dc4e9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0c9d00956d443cd" /><Relationship Type="http://schemas.openxmlformats.org/officeDocument/2006/relationships/notesMaster" Target="/ppt/notesMasters/notesMaster1.xml" Id="Rcc7905a1284b40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42093ceb8c461d" /><Relationship Type="http://schemas.openxmlformats.org/officeDocument/2006/relationships/notesMaster" Target="/ppt/notesMasters/notesMaster1.xml" Id="Rcfea776017c143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96d97c8d1df43a9" /><Relationship Type="http://schemas.openxmlformats.org/officeDocument/2006/relationships/notesMaster" Target="/ppt/notesMasters/notesMaster1.xml" Id="Rf1166d0411e84e5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b377122ca143a8" /><Relationship Type="http://schemas.openxmlformats.org/officeDocument/2006/relationships/notesMaster" Target="/ppt/notesMasters/notesMaster1.xml" Id="Rb8f66d64efff42c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236cbaf1d34f97" /><Relationship Type="http://schemas.openxmlformats.org/officeDocument/2006/relationships/notesMaster" Target="/ppt/notesMasters/notesMaster1.xml" Id="R9c3eecde8e7c45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fc3cc3cd5ef4aa3" /><Relationship Type="http://schemas.openxmlformats.org/officeDocument/2006/relationships/notesMaster" Target="/ppt/notesMasters/notesMaster1.xml" Id="Rc8ce8ff6fdd549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486aa182c1a495c" /><Relationship Type="http://schemas.openxmlformats.org/officeDocument/2006/relationships/notesMaster" Target="/ppt/notesMasters/notesMaster1.xml" Id="Reaf7a60f15d844f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e87dffd669545d1" /><Relationship Type="http://schemas.openxmlformats.org/officeDocument/2006/relationships/notesMaster" Target="/ppt/notesMasters/notesMaster1.xml" Id="R9d7cca2017734f5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cde81703914428c" /><Relationship Type="http://schemas.openxmlformats.org/officeDocument/2006/relationships/notesMaster" Target="/ppt/notesMasters/notesMaster1.xml" Id="R27e47d34e38646f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7e28c7779e14374" /><Relationship Type="http://schemas.openxmlformats.org/officeDocument/2006/relationships/notesMaster" Target="/ppt/notesMasters/notesMaster1.xml" Id="R17a1b2ddf3c5486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81940a9edcc492e" /><Relationship Type="http://schemas.openxmlformats.org/officeDocument/2006/relationships/notesMaster" Target="/ppt/notesMasters/notesMaster1.xml" Id="Rfd8061db4b49479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1edf0fa040e4acf" /><Relationship Type="http://schemas.openxmlformats.org/officeDocument/2006/relationships/notesMaster" Target="/ppt/notesMasters/notesMaster1.xml" Id="Rc92db300b10d410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733bdad985a439e" /><Relationship Type="http://schemas.openxmlformats.org/officeDocument/2006/relationships/notesMaster" Target="/ppt/notesMasters/notesMaster1.xml" Id="R239a3354cd85482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492044e360d4c7c" /><Relationship Type="http://schemas.openxmlformats.org/officeDocument/2006/relationships/notesMaster" Target="/ppt/notesMasters/notesMaster1.xml" Id="R90f9353c05d54b6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024ea03f0a64dba" /><Relationship Type="http://schemas.openxmlformats.org/officeDocument/2006/relationships/notesMaster" Target="/ppt/notesMasters/notesMaster1.xml" Id="R77be65fcb38c460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346c24e95484e56" /><Relationship Type="http://schemas.openxmlformats.org/officeDocument/2006/relationships/notesMaster" Target="/ppt/notesMasters/notesMaster1.xml" Id="Rdc2449b0496a4b5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adfaa91955f43de" /><Relationship Type="http://schemas.openxmlformats.org/officeDocument/2006/relationships/notesMaster" Target="/ppt/notesMasters/notesMaster1.xml" Id="Rc33576295b31466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677da2515844ed5" /><Relationship Type="http://schemas.openxmlformats.org/officeDocument/2006/relationships/notesMaster" Target="/ppt/notesMasters/notesMaster1.xml" Id="Re8b7eb5d6c8742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5cfc32c75d4c96" /><Relationship Type="http://schemas.openxmlformats.org/officeDocument/2006/relationships/image" Target="/ppt/media/image.png" Id="R12c32dd1f141452e" /><Relationship Type="http://schemas.openxmlformats.org/officeDocument/2006/relationships/image" Target="/ppt/media/image2.png" Id="R4c6fd737c91948dd" /><Relationship Type="http://schemas.openxmlformats.org/officeDocument/2006/relationships/image" Target="/ppt/media/image.jpeg" Id="Rc50542d37d264a3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a0ab28ba84c492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2c32dd1f141452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6fd737c91948d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50542d37d264a3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4a32390f334fc8" /><Relationship Type="http://schemas.openxmlformats.org/officeDocument/2006/relationships/slideLayout" Target="/ppt/slideLayouts/slideLayout1.xml" Id="R0b7f4ddfc35d4d78" /><Relationship Type="http://schemas.openxmlformats.org/officeDocument/2006/relationships/slideLayout" Target="/ppt/slideLayouts/slideLayout2.xml" Id="R679699af908c44e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7f4ddfc35d4d78"/>
    <p:sldLayoutId xmlns:r="http://schemas.openxmlformats.org/officeDocument/2006/relationships" id="2147483650" r:id="R679699af908c44e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e668bb8c5204db5" /><Relationship Type="http://schemas.openxmlformats.org/officeDocument/2006/relationships/notesSlide" Target="/ppt/notesSlides/notesSlide1.xml" Id="R97a530dab2c84c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bd65b6c29724329" /><Relationship Type="http://schemas.openxmlformats.org/officeDocument/2006/relationships/notesSlide" Target="/ppt/notesSlides/notesSlide2.xml" Id="R4474dc36027e41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a2e448d463444b" /><Relationship Type="http://schemas.openxmlformats.org/officeDocument/2006/relationships/notesSlide" Target="/ppt/notesSlides/notesSlide3.xml" Id="R1980b4c656ba47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b6be676f0c04649" /><Relationship Type="http://schemas.openxmlformats.org/officeDocument/2006/relationships/notesSlide" Target="/ppt/notesSlides/notesSlide4.xml" Id="R1f9264a2353840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a3c2adf9f194b53" /><Relationship Type="http://schemas.openxmlformats.org/officeDocument/2006/relationships/notesSlide" Target="/ppt/notesSlides/notesSlide5.xml" Id="Ree32a74d54854e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575dbc76dc44a61" /><Relationship Type="http://schemas.openxmlformats.org/officeDocument/2006/relationships/notesSlide" Target="/ppt/notesSlides/notesSlide6.xml" Id="Rd5863b66cb1b42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6ca32027a24af6" /><Relationship Type="http://schemas.openxmlformats.org/officeDocument/2006/relationships/notesSlide" Target="/ppt/notesSlides/notesSlide7.xml" Id="R569419d2dbba4b3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77a1f7f60dd4d69" /><Relationship Type="http://schemas.openxmlformats.org/officeDocument/2006/relationships/notesSlide" Target="/ppt/notesSlides/notesSlide8.xml" Id="R577146a683f9407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2d063b61fb64e3d" /><Relationship Type="http://schemas.openxmlformats.org/officeDocument/2006/relationships/notesSlide" Target="/ppt/notesSlides/notesSlide9.xml" Id="R8e89c292573d4b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eb53cacec584623" /><Relationship Type="http://schemas.openxmlformats.org/officeDocument/2006/relationships/notesSlide" Target="/ppt/notesSlides/notesSlide10.xml" Id="R737e778eb7d143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b12afd5673b4c4c" /><Relationship Type="http://schemas.openxmlformats.org/officeDocument/2006/relationships/notesSlide" Target="/ppt/notesSlides/notesSlide11.xml" Id="Rf50686b2ebdc48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b9c21e09b5447ec" /><Relationship Type="http://schemas.openxmlformats.org/officeDocument/2006/relationships/notesSlide" Target="/ppt/notesSlides/notesSlide12.xml" Id="Rf0d3c4532ae5428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183a467cbd14485" /><Relationship Type="http://schemas.openxmlformats.org/officeDocument/2006/relationships/notesSlide" Target="/ppt/notesSlides/notesSlide13.xml" Id="R70e6180b8a00488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d4a74d142d496e" /><Relationship Type="http://schemas.openxmlformats.org/officeDocument/2006/relationships/notesSlide" Target="/ppt/notesSlides/notesSlide14.xml" Id="Rf52208ee9c4c4a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aeba2435ad848ca" /><Relationship Type="http://schemas.openxmlformats.org/officeDocument/2006/relationships/notesSlide" Target="/ppt/notesSlides/notesSlide15.xml" Id="Re3ca8eb76ffd4ae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596fd9155264d8b" /><Relationship Type="http://schemas.openxmlformats.org/officeDocument/2006/relationships/notesSlide" Target="/ppt/notesSlides/notesSlide16.xml" Id="R1611d2d78df84b2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ee96ddd35324cae" /><Relationship Type="http://schemas.openxmlformats.org/officeDocument/2006/relationships/notesSlide" Target="/ppt/notesSlides/notesSlide17.xml" Id="R2ea7c61f4e9e463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2d08b62a8e64573" /><Relationship Type="http://schemas.openxmlformats.org/officeDocument/2006/relationships/notesSlide" Target="/ppt/notesSlides/notesSlide18.xml" Id="Ra06ba475e70e4d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29bf8a84c624008" /><Relationship Type="http://schemas.openxmlformats.org/officeDocument/2006/relationships/notesSlide" Target="/ppt/notesSlides/notesSlide19.xml" Id="R213a31c5ac15439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0227c6c42a04919" /><Relationship Type="http://schemas.openxmlformats.org/officeDocument/2006/relationships/notesSlide" Target="/ppt/notesSlides/notesSlide20.xml" Id="R21577a3bc72d412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5fd5f2a5f884c2f" /><Relationship Type="http://schemas.openxmlformats.org/officeDocument/2006/relationships/notesSlide" Target="/ppt/notesSlides/notesSlide21.xml" Id="R9fb4b90e5e8840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9108b5b4ae743c1" /><Relationship Type="http://schemas.openxmlformats.org/officeDocument/2006/relationships/notesSlide" Target="/ppt/notesSlides/notesSlide22.xml" Id="R4effd09630df45a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0be3076f2604dd6" /><Relationship Type="http://schemas.openxmlformats.org/officeDocument/2006/relationships/notesSlide" Target="/ppt/notesSlides/notesSlide23.xml" Id="Rddcff143059047b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9e3c5026644daf" /><Relationship Type="http://schemas.openxmlformats.org/officeDocument/2006/relationships/notesSlide" Target="/ppt/notesSlides/notesSlide24.xml" Id="R854776394341410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dc584f674d243d4" /><Relationship Type="http://schemas.openxmlformats.org/officeDocument/2006/relationships/notesSlide" Target="/ppt/notesSlides/notesSlide25.xml" Id="R10eb6b1c87b9479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506adc1d98142b7" /><Relationship Type="http://schemas.openxmlformats.org/officeDocument/2006/relationships/notesSlide" Target="/ppt/notesSlides/notesSlide26.xml" Id="Re86529f1113e471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127b9f320464e38" /><Relationship Type="http://schemas.openxmlformats.org/officeDocument/2006/relationships/notesSlide" Target="/ppt/notesSlides/notesSlide27.xml" Id="R10dc15910810499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e00064d27944b4" /><Relationship Type="http://schemas.openxmlformats.org/officeDocument/2006/relationships/notesSlide" Target="/ppt/notesSlides/notesSlide28.xml" Id="R22921b5616a54f8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23044508bfa4195" /><Relationship Type="http://schemas.openxmlformats.org/officeDocument/2006/relationships/notesSlide" Target="/ppt/notesSlides/notesSlide29.xml" Id="Rde7551356ba9479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150d9abed894566" /><Relationship Type="http://schemas.openxmlformats.org/officeDocument/2006/relationships/notesSlide" Target="/ppt/notesSlides/notesSlide30.xml" Id="R57b0e5adfcf6401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75f44bdf7324028" /><Relationship Type="http://schemas.openxmlformats.org/officeDocument/2006/relationships/notesSlide" Target="/ppt/notesSlides/notesSlide31.xml" Id="Raef79092a6be4e2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020574f65ad44df" /><Relationship Type="http://schemas.openxmlformats.org/officeDocument/2006/relationships/notesSlide" Target="/ppt/notesSlides/notesSlide32.xml" Id="Rc09595d13ec548a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6239db248e74ba9" /><Relationship Type="http://schemas.openxmlformats.org/officeDocument/2006/relationships/notesSlide" Target="/ppt/notesSlides/notesSlide33.xml" Id="Rc2d091dddca94ac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66617e9f107476d" /><Relationship Type="http://schemas.openxmlformats.org/officeDocument/2006/relationships/notesSlide" Target="/ppt/notesSlides/notesSlide34.xml" Id="R8827920d83544f8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1c6b0bee7dd4563" /><Relationship Type="http://schemas.openxmlformats.org/officeDocument/2006/relationships/notesSlide" Target="/ppt/notesSlides/notesSlide35.xml" Id="R38528db4f43b472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利未記第16章</a:t>
            </a:r>
          </a:p>
          <a:p xmlns:a="http://schemas.openxmlformats.org/drawingml/2006/main">
            <a:pPr algn="ctr">
              <a:buNone/>
            </a:pPr>
            <a:r>
              <a:rPr sz="2000">
                <a:solidFill>
                  <a:srgbClr val="FFFFFF"/>
                </a:solidFill>
                <a:latin typeface="Georgia"/>
                <a:ea typeface="Georgia"/>
                <a:cs typeface="Georgia"/>
              </a:rPr>
              <a:t>Leviticus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  |  Leviticus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亞倫的兩個兒子近到耶和華面前死了。死了之後，耶和華曉諭摩西說：</a:t>
            </a:r>
          </a:p>
          <a:p xmlns:a="http://schemas.openxmlformats.org/drawingml/2006/main">
            <a:pPr algn="ctr">
              <a:buNone/>
            </a:pPr>
            <a:r>
              <a:rPr sz="2400">
                <a:solidFill>
                  <a:srgbClr val="FFFFFF"/>
                </a:solidFill>
                <a:latin typeface="Georgia"/>
                <a:ea typeface="Georgia"/>
                <a:cs typeface="Georgia"/>
              </a:rPr>
              <a:t>And the LORD spake unto Moses after the death of the two sons of Aaron, when they offered before the LORD, and died;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  |  Leviticus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「要告訴你哥哥亞倫，不可隨時進聖所的幔子內、到櫃上的施恩座前，免得他死亡，因為我要從雲中顯現在施恩座上。</a:t>
            </a:r>
          </a:p>
          <a:p xmlns:a="http://schemas.openxmlformats.org/drawingml/2006/main">
            <a:pPr algn="ctr">
              <a:buNone/>
            </a:pPr>
            <a:r>
              <a:rPr sz="1800">
                <a:solidFill>
                  <a:srgbClr val="FFFFFF"/>
                </a:solidFill>
                <a:latin typeface="Georgia"/>
                <a:ea typeface="Georgia"/>
                <a:cs typeface="Georgia"/>
              </a:rPr>
              <a:t>And the LORD said unto Moses, Speak unto Aaron thy brother, that he come not at all times into the holy place within the vail before the mercy seat, which is upon the ark; that he die not: for I will appear in the cloud upon the mercy seat.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  |  Leviticus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亞倫進聖所，要帶一隻公牛犢為贖罪祭，一隻公綿羊為燔祭。</a:t>
            </a:r>
          </a:p>
          <a:p xmlns:a="http://schemas.openxmlformats.org/drawingml/2006/main">
            <a:pPr algn="ctr">
              <a:buNone/>
            </a:pPr>
            <a:r>
              <a:rPr sz="2400">
                <a:solidFill>
                  <a:srgbClr val="FFFFFF"/>
                </a:solidFill>
                <a:latin typeface="Georgia"/>
                <a:ea typeface="Georgia"/>
                <a:cs typeface="Georgia"/>
              </a:rPr>
              <a:t>Thus shall Aaron come into the holy place: with a young bullock for a sin offering, and a ram for a burnt offering.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16:4  |  Leviticus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要穿上細麻布聖內袍，把細麻布褲子穿在身上，腰束細麻布帶子，頭戴細麻布冠冕；這都是聖服。他要用水洗身，然後穿戴。</a:t>
            </a:r>
          </a:p>
          <a:p xmlns:a="http://schemas.openxmlformats.org/drawingml/2006/main">
            <a:pPr algn="ctr">
              <a:buNone/>
            </a:pPr>
            <a:r>
              <a:rPr sz="1800">
                <a:solidFill>
                  <a:srgbClr val="FFFFFF"/>
                </a:solidFill>
                <a:latin typeface="Georgia"/>
                <a:ea typeface="Georgia"/>
                <a:cs typeface="Georgia"/>
              </a:rPr>
              <a:t>He shall put on the holy linen coat, and he shall have the linen breeches upon his flesh, and shall be girded with a linen girdle, and with the linen mitre shall he be attired: these are holy garments; therefore shall he wash his flesh in water, and so put them 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16:5  |  Leviticus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要從以色列會眾取兩隻公山羊為贖罪祭，一隻公綿羊為燔祭。</a:t>
            </a:r>
          </a:p>
          <a:p xmlns:a="http://schemas.openxmlformats.org/drawingml/2006/main">
            <a:pPr algn="ctr">
              <a:buNone/>
            </a:pPr>
            <a:r>
              <a:rPr sz="2400">
                <a:solidFill>
                  <a:srgbClr val="FFFFFF"/>
                </a:solidFill>
                <a:latin typeface="Georgia"/>
                <a:ea typeface="Georgia"/>
                <a:cs typeface="Georgia"/>
              </a:rPr>
              <a:t>And he shall take of the congregation of the children of Israel two kids of the goats for a sin offering, and one ram for a burnt offering.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16:6  |  Leviticus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「亞倫要把贖罪祭的公牛奉上，為自己和本家贖罪；</a:t>
            </a:r>
          </a:p>
          <a:p xmlns:a="http://schemas.openxmlformats.org/drawingml/2006/main">
            <a:pPr algn="ctr">
              <a:buNone/>
            </a:pPr>
            <a:r>
              <a:rPr sz="2400">
                <a:solidFill>
                  <a:srgbClr val="FFFFFF"/>
                </a:solidFill>
                <a:latin typeface="Georgia"/>
                <a:ea typeface="Georgia"/>
                <a:cs typeface="Georgia"/>
              </a:rPr>
              <a:t>And Aaron shall offer his bullock of the sin offering, which is for himself, and make an atonement for himself, and for his house.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16:7  |  Leviticus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也要把兩隻公山羊安置在會幕門口、耶和華面前，</a:t>
            </a:r>
          </a:p>
          <a:p xmlns:a="http://schemas.openxmlformats.org/drawingml/2006/main">
            <a:pPr algn="ctr">
              <a:buNone/>
            </a:pPr>
            <a:r>
              <a:rPr sz="2400">
                <a:solidFill>
                  <a:srgbClr val="FFFFFF"/>
                </a:solidFill>
                <a:latin typeface="Georgia"/>
                <a:ea typeface="Georgia"/>
                <a:cs typeface="Georgia"/>
              </a:rPr>
              <a:t>And he shall take the two goats, and present them before the LORD at the door of the tabernacle of the congregation.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16:8  |  Leviticus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為那兩隻羊拈鬮，一鬮歸與耶和華，一鬮歸與阿撒瀉勒。</a:t>
            </a:r>
          </a:p>
          <a:p xmlns:a="http://schemas.openxmlformats.org/drawingml/2006/main">
            <a:pPr algn="ctr">
              <a:buNone/>
            </a:pPr>
            <a:r>
              <a:rPr sz="2400">
                <a:solidFill>
                  <a:srgbClr val="FFFFFF"/>
                </a:solidFill>
                <a:latin typeface="Georgia"/>
                <a:ea typeface="Georgia"/>
                <a:cs typeface="Georgia"/>
              </a:rPr>
              <a:t>And Aaron shall cast lots upon the two goats; one lot for the LORD, and the other lot for the scapegoat.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16:9  |  Leviticus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亞倫要把那拈鬮歸與耶和華的羊獻為贖罪祭，</a:t>
            </a:r>
          </a:p>
          <a:p xmlns:a="http://schemas.openxmlformats.org/drawingml/2006/main">
            <a:pPr algn="ctr">
              <a:buNone/>
            </a:pPr>
            <a:r>
              <a:rPr sz="2400">
                <a:solidFill>
                  <a:srgbClr val="FFFFFF"/>
                </a:solidFill>
                <a:latin typeface="Georgia"/>
                <a:ea typeface="Georgia"/>
                <a:cs typeface="Georgia"/>
              </a:rPr>
              <a:t>And Aaron shall bring the goat upon which the LORD’s lot fell, and offer him for a sin offering.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16:10  |  Leviticus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但那拈鬮歸與阿撒瀉勒的羊要活着安置在耶和華面前，用以贖罪，打發[人送]到曠野去，歸與阿撒瀉勒。</a:t>
            </a:r>
          </a:p>
          <a:p xmlns:a="http://schemas.openxmlformats.org/drawingml/2006/main">
            <a:pPr algn="ctr">
              <a:buNone/>
            </a:pPr>
            <a:r>
              <a:rPr sz="2100">
                <a:solidFill>
                  <a:srgbClr val="FFFFFF"/>
                </a:solidFill>
                <a:latin typeface="Georgia"/>
                <a:ea typeface="Georgia"/>
                <a:cs typeface="Georgia"/>
              </a:rPr>
              <a:t>But the goat, on which the lot fell to be the scapegoat, shall be presented alive before the LORD, to make an atonement with him, and to let him go for a scapegoat into the wilderness.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16:11  |  Leviticus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「亞倫要把贖罪祭的公牛牽來宰了，為自己和本家贖罪；</a:t>
            </a:r>
          </a:p>
          <a:p xmlns:a="http://schemas.openxmlformats.org/drawingml/2006/main">
            <a:pPr algn="ctr">
              <a:buNone/>
            </a:pPr>
            <a:r>
              <a:rPr sz="2100">
                <a:solidFill>
                  <a:srgbClr val="FFFFFF"/>
                </a:solidFill>
                <a:latin typeface="Georgia"/>
                <a:ea typeface="Georgia"/>
                <a:cs typeface="Georgia"/>
              </a:rPr>
              <a:t>And Aaron shall bring the bullock of the sin offering, which is for himself, and shall make an atonement for himself, and for his house, and shall kill the bullock of the sin offering which is for himself: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16:12  |  Leviticus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拿香爐，從耶和華面前的壇上盛滿火炭，又拿一捧搗細的香料，都帶入幔子內，</a:t>
            </a:r>
          </a:p>
          <a:p xmlns:a="http://schemas.openxmlformats.org/drawingml/2006/main">
            <a:pPr algn="ctr">
              <a:buNone/>
            </a:pPr>
            <a:r>
              <a:rPr sz="2100">
                <a:solidFill>
                  <a:srgbClr val="FFFFFF"/>
                </a:solidFill>
                <a:latin typeface="Georgia"/>
                <a:ea typeface="Georgia"/>
                <a:cs typeface="Georgia"/>
              </a:rPr>
              <a:t>And he shall take a censer full of burning coals of fire from off the altar before the LORD, and his hands full of sweet incense beaten small, and bring it within the vail: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16:13  |  Leviticus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在耶和華面前，把香放在火上，使香的煙雲遮掩法[櫃]上的施恩座，免得他死亡；</a:t>
            </a:r>
          </a:p>
          <a:p xmlns:a="http://schemas.openxmlformats.org/drawingml/2006/main">
            <a:pPr algn="ctr">
              <a:buNone/>
            </a:pPr>
            <a:r>
              <a:rPr sz="2100">
                <a:solidFill>
                  <a:srgbClr val="FFFFFF"/>
                </a:solidFill>
                <a:latin typeface="Georgia"/>
                <a:ea typeface="Georgia"/>
                <a:cs typeface="Georgia"/>
              </a:rPr>
              <a:t>And he shall put the incense upon the fire before the LORD, that the cloud of the incense may cover the mercy seat that is upon the testimony, that he die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16:14  |  Leviticus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也要取些公牛的血，用指頭彈在施恩座的東面，又在施恩座的前面彈血七次。</a:t>
            </a:r>
          </a:p>
          <a:p xmlns:a="http://schemas.openxmlformats.org/drawingml/2006/main">
            <a:pPr algn="ctr">
              <a:buNone/>
            </a:pPr>
            <a:r>
              <a:rPr sz="2100">
                <a:solidFill>
                  <a:srgbClr val="FFFFFF"/>
                </a:solidFill>
                <a:latin typeface="Georgia"/>
                <a:ea typeface="Georgia"/>
                <a:cs typeface="Georgia"/>
              </a:rPr>
              <a:t>And he shall take of the blood of the bullock, and sprinkle it with his finger upon the mercy seat eastward; and before the mercy seat shall he sprinkle of the blood with his finger seven times.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16:15  |  Leviticus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「隨後他要宰那為百姓作贖罪祭的公山羊，把羊的血帶入幔子內，彈在施恩座的上面和前面，好像彈公牛的血一樣。</a:t>
            </a:r>
          </a:p>
          <a:p xmlns:a="http://schemas.openxmlformats.org/drawingml/2006/main">
            <a:pPr algn="ctr">
              <a:buNone/>
            </a:pPr>
            <a:r>
              <a:rPr sz="1800">
                <a:solidFill>
                  <a:srgbClr val="FFFFFF"/>
                </a:solidFill>
                <a:latin typeface="Georgia"/>
                <a:ea typeface="Georgia"/>
                <a:cs typeface="Georgia"/>
              </a:rPr>
              <a:t>Then shall he kill the goat of the sin offering, that is for the people, and bring his blood within the vail, and do with that blood as he did with the blood of the bullock, and sprinkle it upon the mercy seat, and before the mercy seat: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16:16  |  Leviticus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他因以色列人諸般的污穢、過犯，就是他們一切的罪愆，當這樣在聖所行贖罪之禮，並因會幕在他們污穢之中，也要照樣而行。</a:t>
            </a:r>
          </a:p>
          <a:p xmlns:a="http://schemas.openxmlformats.org/drawingml/2006/main">
            <a:pPr algn="ctr">
              <a:buNone/>
            </a:pPr>
            <a:r>
              <a:rPr sz="1800">
                <a:solidFill>
                  <a:srgbClr val="FFFFFF"/>
                </a:solidFill>
                <a:latin typeface="Georgia"/>
                <a:ea typeface="Georgia"/>
                <a:cs typeface="Georgia"/>
              </a:rPr>
              <a:t>And he shall make an atonement for the holy place, because of the uncleanness of the children of Israel, and because of their transgressions in all their sins: and so shall he do for the tabernacle of the congregation, that remaineth among them in the midst of their uncleanness.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16:17  |  Leviticus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他進聖所贖罪的時候，會幕裏不可有人，直等到他為自己和本家並以色列全會眾贖了罪出來。</a:t>
            </a:r>
          </a:p>
          <a:p xmlns:a="http://schemas.openxmlformats.org/drawingml/2006/main">
            <a:pPr algn="ctr">
              <a:buNone/>
            </a:pPr>
            <a:r>
              <a:rPr sz="1800">
                <a:solidFill>
                  <a:srgbClr val="FFFFFF"/>
                </a:solidFill>
                <a:latin typeface="Georgia"/>
                <a:ea typeface="Georgia"/>
                <a:cs typeface="Georgia"/>
              </a:rPr>
              <a:t>And there shall be no man in the tabernacle of the congregation when he goeth in to make an atonement in the holy place, until he come out, and have made an atonement for himself, and for his household, and for all the congregation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16:18  |  Leviticus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他出來，要到耶和華面前的壇那裏，在壇上行贖罪之禮，又要取些公牛的血和公山羊的血，抹在壇上四角的周圍；</a:t>
            </a:r>
          </a:p>
          <a:p xmlns:a="http://schemas.openxmlformats.org/drawingml/2006/main">
            <a:pPr algn="ctr">
              <a:buNone/>
            </a:pPr>
            <a:r>
              <a:rPr sz="2100">
                <a:solidFill>
                  <a:srgbClr val="FFFFFF"/>
                </a:solidFill>
                <a:latin typeface="Georgia"/>
                <a:ea typeface="Georgia"/>
                <a:cs typeface="Georgia"/>
              </a:rPr>
              <a:t>And he shall go out unto the altar that is before the LORD, and make an atonement for it; and shall take of the blood of the bullock, and of the blood of the goat, and put it upon the horns of the altar round about.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16:19  |  Leviticus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也要用指頭把血彈在壇上七次，潔淨了壇，從壇上除掉以色列人諸般的污穢，使壇成聖。」</a:t>
            </a:r>
          </a:p>
          <a:p xmlns:a="http://schemas.openxmlformats.org/drawingml/2006/main">
            <a:pPr algn="ctr">
              <a:buNone/>
            </a:pPr>
            <a:r>
              <a:rPr sz="2100">
                <a:solidFill>
                  <a:srgbClr val="FFFFFF"/>
                </a:solidFill>
                <a:latin typeface="Georgia"/>
                <a:ea typeface="Georgia"/>
                <a:cs typeface="Georgia"/>
              </a:rPr>
              <a:t>And he shall sprinkle of the blood upon it with his finger seven times, and cleanse it, and hallow it from the uncleanness of the children of Israel.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16:20  |  Leviticus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「亞倫為聖所和會幕並壇獻完了贖罪祭，就要把那隻活着的公山羊奉上。</a:t>
            </a:r>
          </a:p>
          <a:p xmlns:a="http://schemas.openxmlformats.org/drawingml/2006/main">
            <a:pPr algn="ctr">
              <a:buNone/>
            </a:pPr>
            <a:r>
              <a:rPr sz="2400">
                <a:solidFill>
                  <a:srgbClr val="FFFFFF"/>
                </a:solidFill>
                <a:latin typeface="Georgia"/>
                <a:ea typeface="Georgia"/>
                <a:cs typeface="Georgia"/>
              </a:rPr>
              <a:t>And when he hath made an end of reconciling the holy place, and the tabernacle of the congregation, and the altar, he shall bring the live goat: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16:21  |  Leviticus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兩手按在羊頭上，承認以色列人諸般的罪孽過犯，就是他們一切的罪愆，把這罪都歸在羊的頭上，藉着所派之人的手，送到曠野去。</a:t>
            </a:r>
          </a:p>
          <a:p xmlns:a="http://schemas.openxmlformats.org/drawingml/2006/main">
            <a:pPr algn="ctr">
              <a:buNone/>
            </a:pPr>
            <a:r>
              <a:rPr sz="1800">
                <a:solidFill>
                  <a:srgbClr val="FFFFFF"/>
                </a:solidFill>
                <a:latin typeface="Georgia"/>
                <a:ea typeface="Georgia"/>
                <a:cs typeface="Georgia"/>
              </a:rPr>
              <a:t>And Aaron shall lay both his hands upon the head of the live goat, and confess over him all the iniquities of the children of Israel, and all their transgressions in all their sins, putting them upon the head of the goat, and shall send him away by the hand of a fit man into the wilderness: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16:22  |  Leviticus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要把這羊放在曠野，這羊要擔當他們一切的罪孽，帶到無人之地。</a:t>
            </a:r>
          </a:p>
          <a:p xmlns:a="http://schemas.openxmlformats.org/drawingml/2006/main">
            <a:pPr algn="ctr">
              <a:buNone/>
            </a:pPr>
            <a:r>
              <a:rPr sz="2400">
                <a:solidFill>
                  <a:srgbClr val="FFFFFF"/>
                </a:solidFill>
                <a:latin typeface="Georgia"/>
                <a:ea typeface="Georgia"/>
                <a:cs typeface="Georgia"/>
              </a:rPr>
              <a:t>And the goat shall bear upon him all their iniquities unto a land not inhabited: and he shall let go the goat in the wilderness.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16:23  |  Leviticus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「亞倫要進會幕，把他進聖所時所穿的細麻布衣服脫下，放在那裏，</a:t>
            </a:r>
          </a:p>
          <a:p xmlns:a="http://schemas.openxmlformats.org/drawingml/2006/main">
            <a:pPr algn="ctr">
              <a:buNone/>
            </a:pPr>
            <a:r>
              <a:rPr sz="2100">
                <a:solidFill>
                  <a:srgbClr val="FFFFFF"/>
                </a:solidFill>
                <a:latin typeface="Georgia"/>
                <a:ea typeface="Georgia"/>
                <a:cs typeface="Georgia"/>
              </a:rPr>
              <a:t>And Aaron shall come into the tabernacle of the congregation, and shall put off the linen garments, which he put on when he went into the holy place, and shall leave them there: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16:24  |  Leviticus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又要在聖處用水洗身，穿上衣服，出來，把自己的燔祭和百姓的燔祭獻上，為自己和百姓贖罪。</a:t>
            </a:r>
          </a:p>
          <a:p xmlns:a="http://schemas.openxmlformats.org/drawingml/2006/main">
            <a:pPr algn="ctr">
              <a:buNone/>
            </a:pPr>
            <a:r>
              <a:rPr sz="1800">
                <a:solidFill>
                  <a:srgbClr val="FFFFFF"/>
                </a:solidFill>
                <a:latin typeface="Georgia"/>
                <a:ea typeface="Georgia"/>
                <a:cs typeface="Georgia"/>
              </a:rPr>
              <a:t>And he shall wash his flesh with water in the holy place, and put on his garments, and come forth, and offer his burnt offering, and the burnt offering of the people, and make an atonement for himself, and for the people.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16:25  |  Leviticus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贖罪祭牲的脂油要在壇上焚燒。</a:t>
            </a:r>
          </a:p>
          <a:p xmlns:a="http://schemas.openxmlformats.org/drawingml/2006/main">
            <a:pPr algn="ctr">
              <a:buNone/>
            </a:pPr>
            <a:r>
              <a:rPr sz="2800">
                <a:solidFill>
                  <a:srgbClr val="FFFFFF"/>
                </a:solidFill>
                <a:latin typeface="Georgia"/>
                <a:ea typeface="Georgia"/>
                <a:cs typeface="Georgia"/>
              </a:rPr>
              <a:t>And the fat of the sin offering shall he burn upon the altar.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16:26  |  Leviticus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那放羊歸與阿撒瀉勒的人要洗衣服，用水洗身，然後進營。</a:t>
            </a:r>
          </a:p>
          <a:p xmlns:a="http://schemas.openxmlformats.org/drawingml/2006/main">
            <a:pPr algn="ctr">
              <a:buNone/>
            </a:pPr>
            <a:r>
              <a:rPr sz="2400">
                <a:solidFill>
                  <a:srgbClr val="FFFFFF"/>
                </a:solidFill>
                <a:latin typeface="Georgia"/>
                <a:ea typeface="Georgia"/>
                <a:cs typeface="Georgia"/>
              </a:rPr>
              <a:t>And he that let go the goat for the scapegoat shall wash his clothes, and bathe his flesh in water, and afterward come into the camp.</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16:27  |  Leviticus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作贖罪祭的公牛和公山羊的血既帶入聖所贖罪，這牛羊就要搬到營外，將皮、肉、糞用火焚燒。</a:t>
            </a:r>
          </a:p>
          <a:p xmlns:a="http://schemas.openxmlformats.org/drawingml/2006/main">
            <a:pPr algn="ctr">
              <a:buNone/>
            </a:pPr>
            <a:r>
              <a:rPr sz="1800">
                <a:solidFill>
                  <a:srgbClr val="FFFFFF"/>
                </a:solidFill>
                <a:latin typeface="Georgia"/>
                <a:ea typeface="Georgia"/>
                <a:cs typeface="Georgia"/>
              </a:rPr>
              <a:t>And the bullock for the sin offering, and the goat for the sin offering, whose blood was brought in to make atonement in the holy place, shall one carry forth without the camp; and they shall burn in the fire their skins, and their flesh, and their dung.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16:28  |  Leviticus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焚燒的人要洗衣服，用水洗身，然後進營。」</a:t>
            </a:r>
          </a:p>
          <a:p xmlns:a="http://schemas.openxmlformats.org/drawingml/2006/main">
            <a:pPr algn="ctr">
              <a:buNone/>
            </a:pPr>
            <a:r>
              <a:rPr sz="2400">
                <a:solidFill>
                  <a:srgbClr val="FFFFFF"/>
                </a:solidFill>
                <a:latin typeface="Georgia"/>
                <a:ea typeface="Georgia"/>
                <a:cs typeface="Georgia"/>
              </a:rPr>
              <a:t>And he that burneth them shall wash his clothes, and bathe his flesh in water, and afterward he shall come into the camp.</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16:29  |  Leviticus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「每逢七月初十日，你們要刻苦己心，無論是本地人，是寄居在你們中間的外人，甚麼工都不可做；這要作你們永遠的定例。</a:t>
            </a:r>
          </a:p>
          <a:p xmlns:a="http://schemas.openxmlformats.org/drawingml/2006/main">
            <a:pPr algn="ctr">
              <a:buNone/>
            </a:pPr>
            <a:r>
              <a:rPr sz="1800">
                <a:solidFill>
                  <a:srgbClr val="FFFFFF"/>
                </a:solidFill>
                <a:latin typeface="Georgia"/>
                <a:ea typeface="Georgia"/>
                <a:cs typeface="Georgia"/>
              </a:rPr>
              <a:t>And this shall be a statute for ever unto you: that in the seventh month, on the tenth day of the month, ye shall afflict your souls, and do no work at all, whether it be one of your own country, or a stranger that sojourneth among you:</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16:30  |  Leviticus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因在這日要為你們贖罪，使你們潔淨。你們要在耶和華面前得以潔淨，脫盡一切的罪愆。</a:t>
            </a:r>
          </a:p>
          <a:p xmlns:a="http://schemas.openxmlformats.org/drawingml/2006/main">
            <a:pPr algn="ctr">
              <a:buNone/>
            </a:pPr>
            <a:r>
              <a:rPr sz="2400">
                <a:solidFill>
                  <a:srgbClr val="FFFFFF"/>
                </a:solidFill>
                <a:latin typeface="Georgia"/>
                <a:ea typeface="Georgia"/>
                <a:cs typeface="Georgia"/>
              </a:rPr>
              <a:t>For on that day shall the priest make an atonement for you, to cleanse you, that ye may be clean from all your sins before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16:31  |  Leviticus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這日你們要守為聖安息日，要刻苦己心；這為永遠的定例。</a:t>
            </a:r>
          </a:p>
          <a:p xmlns:a="http://schemas.openxmlformats.org/drawingml/2006/main">
            <a:pPr algn="ctr">
              <a:buNone/>
            </a:pPr>
            <a:r>
              <a:rPr sz="2400">
                <a:solidFill>
                  <a:srgbClr val="FFFFFF"/>
                </a:solidFill>
                <a:latin typeface="Georgia"/>
                <a:ea typeface="Georgia"/>
                <a:cs typeface="Georgia"/>
              </a:rPr>
              <a:t>It shall be a sabbath of rest unto you, and ye shall afflict your souls, by a statute for ever.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16:32  |  Leviticus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那受膏、接續他父親承接聖職的祭司要穿上細麻布的聖衣，行贖罪之禮。</a:t>
            </a:r>
          </a:p>
          <a:p xmlns:a="http://schemas.openxmlformats.org/drawingml/2006/main">
            <a:pPr algn="ctr">
              <a:buNone/>
            </a:pPr>
            <a:r>
              <a:rPr sz="2100">
                <a:solidFill>
                  <a:srgbClr val="FFFFFF"/>
                </a:solidFill>
                <a:latin typeface="Georgia"/>
                <a:ea typeface="Georgia"/>
                <a:cs typeface="Georgia"/>
              </a:rPr>
              <a:t>And the priest, whom he shall anoint, and whom he shall consecrate to minister in the priest’s office in his father’s stead, shall make the atonement, and shall put on the linen clothes, even the holy garments: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16:33  |  Leviticus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他要在至聖所和會幕與壇行贖罪之禮，並要為眾祭司和會眾的百姓贖罪。</a:t>
            </a:r>
          </a:p>
          <a:p xmlns:a="http://schemas.openxmlformats.org/drawingml/2006/main">
            <a:pPr algn="ctr">
              <a:buNone/>
            </a:pPr>
            <a:r>
              <a:rPr sz="1800">
                <a:solidFill>
                  <a:srgbClr val="FFFFFF"/>
                </a:solidFill>
                <a:latin typeface="Georgia"/>
                <a:ea typeface="Georgia"/>
                <a:cs typeface="Georgia"/>
              </a:rPr>
              <a:t>And he shall make an atonement for the holy sanctuary, and he shall make an atonement for the tabernacle of the congregation, and for the altar, and he shall make an atonement for the priests, and for all the people of the congregation.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16:34  |  Leviticus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這要作你們永遠的定例－就是因以色列人一切的罪，要一年一次為他們贖罪。」 於是，亞倫照耶和華所吩咐摩西的行了。</a:t>
            </a:r>
          </a:p>
          <a:p xmlns:a="http://schemas.openxmlformats.org/drawingml/2006/main">
            <a:pPr algn="ctr">
              <a:buNone/>
            </a:pPr>
            <a:r>
              <a:rPr sz="2100">
                <a:solidFill>
                  <a:srgbClr val="FFFFFF"/>
                </a:solidFill>
                <a:latin typeface="Georgia"/>
                <a:ea typeface="Georgia"/>
                <a:cs typeface="Georgia"/>
              </a:rPr>
              <a:t>And this shall be an everlasting statute unto you, to make an atonement for the children of Israel for all their sins once a year. And he did as the LORD commanded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2026-08-30T03:51:32.7200000Z</dcterms:created>
  <dcterms:modified xsi:type="dcterms:W3CDTF">2026-08-30T03:51:32.7200000Z</dcterms:modified>
</coreProperties>
</file>