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f28807679b44f25" /><Relationship Type="http://schemas.openxmlformats.org/officeDocument/2006/relationships/extended-properties" Target="/docProps/app.xml" Id="R8a41b7ccd8bc4d2f" /><Relationship Type="http://schemas.openxmlformats.org/officeDocument/2006/relationships/officeDocument" Target="/ppt/presentation.xml" Id="R5e38f9bb4254404d" /></Relationships>
</file>

<file path=ppt/presentation.xml><?xml version="1.0" encoding="utf-8"?>
<p:presentation xmlns:p="http://schemas.openxmlformats.org/presentationml/2006/main">
  <p:sldMasterIdLst>
    <p:sldMasterId xmlns:r="http://schemas.openxmlformats.org/officeDocument/2006/relationships" id="2147483648" r:id="R796707514b91445c"/>
  </p:sldMasterIdLst>
  <p:notesMasterIdLst>
    <p:notesMasterId xmlns:r="http://schemas.openxmlformats.org/officeDocument/2006/relationships" r:id="Rd4d44984cbb54fc1"/>
  </p:notesMasterIdLst>
  <p:sldIdLst>
    <p:sldId xmlns:r="http://schemas.openxmlformats.org/officeDocument/2006/relationships" id="256" r:id="Rd2f4541ca2644c87"/>
    <p:sldId xmlns:r="http://schemas.openxmlformats.org/officeDocument/2006/relationships" id="257" r:id="R6b7e65f856854cbc"/>
    <p:sldId xmlns:r="http://schemas.openxmlformats.org/officeDocument/2006/relationships" id="258" r:id="R2673f41b30e14d89"/>
    <p:sldId xmlns:r="http://schemas.openxmlformats.org/officeDocument/2006/relationships" id="259" r:id="R67eba27f12bd41a5"/>
    <p:sldId xmlns:r="http://schemas.openxmlformats.org/officeDocument/2006/relationships" id="260" r:id="R9dd5d457a293485d"/>
    <p:sldId xmlns:r="http://schemas.openxmlformats.org/officeDocument/2006/relationships" id="261" r:id="R3fa596c3a7ca4467"/>
    <p:sldId xmlns:r="http://schemas.openxmlformats.org/officeDocument/2006/relationships" id="262" r:id="R1490b5f847294a25"/>
    <p:sldId xmlns:r="http://schemas.openxmlformats.org/officeDocument/2006/relationships" id="263" r:id="Reeba5d6135eb4fcd"/>
    <p:sldId xmlns:r="http://schemas.openxmlformats.org/officeDocument/2006/relationships" id="264" r:id="Rba067e3a8efe45da"/>
    <p:sldId xmlns:r="http://schemas.openxmlformats.org/officeDocument/2006/relationships" id="265" r:id="R8b528e782b624c41"/>
    <p:sldId xmlns:r="http://schemas.openxmlformats.org/officeDocument/2006/relationships" id="266" r:id="R0dc2ddf8ab804499"/>
    <p:sldId xmlns:r="http://schemas.openxmlformats.org/officeDocument/2006/relationships" id="267" r:id="R824b708161e247ed"/>
    <p:sldId xmlns:r="http://schemas.openxmlformats.org/officeDocument/2006/relationships" id="268" r:id="R156ef7f725c94b71"/>
    <p:sldId xmlns:r="http://schemas.openxmlformats.org/officeDocument/2006/relationships" id="269" r:id="R3a997f5235384108"/>
    <p:sldId xmlns:r="http://schemas.openxmlformats.org/officeDocument/2006/relationships" id="270" r:id="R056226fa6ccf4f03"/>
    <p:sldId xmlns:r="http://schemas.openxmlformats.org/officeDocument/2006/relationships" id="271" r:id="R77199dd8e78940e6"/>
    <p:sldId xmlns:r="http://schemas.openxmlformats.org/officeDocument/2006/relationships" id="272" r:id="Rf4bce0ab867e4e01"/>
    <p:sldId xmlns:r="http://schemas.openxmlformats.org/officeDocument/2006/relationships" id="273" r:id="Rd43cf15ba44e42cc"/>
    <p:sldId xmlns:r="http://schemas.openxmlformats.org/officeDocument/2006/relationships" id="274" r:id="R9731291a7e7e4b19"/>
    <p:sldId xmlns:r="http://schemas.openxmlformats.org/officeDocument/2006/relationships" id="275" r:id="R40ba188c799543cd"/>
    <p:sldId xmlns:r="http://schemas.openxmlformats.org/officeDocument/2006/relationships" id="276" r:id="Rb4e343fb8e444ba2"/>
    <p:sldId xmlns:r="http://schemas.openxmlformats.org/officeDocument/2006/relationships" id="277" r:id="R9445978db86f4cb8"/>
    <p:sldId xmlns:r="http://schemas.openxmlformats.org/officeDocument/2006/relationships" id="278" r:id="R4790771fc5d742a9"/>
    <p:sldId xmlns:r="http://schemas.openxmlformats.org/officeDocument/2006/relationships" id="279" r:id="R881973639d884124"/>
    <p:sldId xmlns:r="http://schemas.openxmlformats.org/officeDocument/2006/relationships" id="280" r:id="Re3f81979c6db4eed"/>
    <p:sldId xmlns:r="http://schemas.openxmlformats.org/officeDocument/2006/relationships" id="281" r:id="R127e8815896447ad"/>
    <p:sldId xmlns:r="http://schemas.openxmlformats.org/officeDocument/2006/relationships" id="282" r:id="Rc3916d722c804dec"/>
    <p:sldId xmlns:r="http://schemas.openxmlformats.org/officeDocument/2006/relationships" id="283" r:id="R5aa4c7c3f1f44ae7"/>
    <p:sldId xmlns:r="http://schemas.openxmlformats.org/officeDocument/2006/relationships" id="284" r:id="Ree9ebe26df7f43ed"/>
    <p:sldId xmlns:r="http://schemas.openxmlformats.org/officeDocument/2006/relationships" id="285" r:id="Rd1ca36acb75f48b4"/>
    <p:sldId xmlns:r="http://schemas.openxmlformats.org/officeDocument/2006/relationships" id="286" r:id="R3bee10f8cccf47b1"/>
    <p:sldId xmlns:r="http://schemas.openxmlformats.org/officeDocument/2006/relationships" id="287" r:id="R749662f4369d4174"/>
    <p:sldId xmlns:r="http://schemas.openxmlformats.org/officeDocument/2006/relationships" id="288" r:id="R032aacb01df54417"/>
    <p:sldId xmlns:r="http://schemas.openxmlformats.org/officeDocument/2006/relationships" id="289" r:id="Rde6451e7f1f84d48"/>
    <p:sldId xmlns:r="http://schemas.openxmlformats.org/officeDocument/2006/relationships" id="290" r:id="R2bb6ef7e44dc427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3d543e0874b4f57" /><Relationship Type="http://schemas.openxmlformats.org/officeDocument/2006/relationships/slideMaster" Target="/ppt/slideMasters/slideMaster1.xml" Id="R796707514b91445c" /><Relationship Type="http://schemas.openxmlformats.org/officeDocument/2006/relationships/notesMaster" Target="/ppt/notesMasters/notesMaster1.xml" Id="Rd4d44984cbb54fc1" /><Relationship Type="http://schemas.openxmlformats.org/officeDocument/2006/relationships/presProps" Target="/ppt/presProps.xml" Id="R48054bdea85c4c5d" /><Relationship Type="http://schemas.openxmlformats.org/officeDocument/2006/relationships/tableStyles" Target="/ppt/tableStyles.xml" Id="R802f39cab98e44e9" /><Relationship Type="http://schemas.openxmlformats.org/officeDocument/2006/relationships/slide" Target="/ppt/slides/slide1.xml" Id="Rd2f4541ca2644c87" /><Relationship Type="http://schemas.openxmlformats.org/officeDocument/2006/relationships/slide" Target="/ppt/slides/slide2.xml" Id="R6b7e65f856854cbc" /><Relationship Type="http://schemas.openxmlformats.org/officeDocument/2006/relationships/slide" Target="/ppt/slides/slide3.xml" Id="R2673f41b30e14d89" /><Relationship Type="http://schemas.openxmlformats.org/officeDocument/2006/relationships/slide" Target="/ppt/slides/slide4.xml" Id="R67eba27f12bd41a5" /><Relationship Type="http://schemas.openxmlformats.org/officeDocument/2006/relationships/slide" Target="/ppt/slides/slide5.xml" Id="R9dd5d457a293485d" /><Relationship Type="http://schemas.openxmlformats.org/officeDocument/2006/relationships/slide" Target="/ppt/slides/slide6.xml" Id="R3fa596c3a7ca4467" /><Relationship Type="http://schemas.openxmlformats.org/officeDocument/2006/relationships/slide" Target="/ppt/slides/slide7.xml" Id="R1490b5f847294a25" /><Relationship Type="http://schemas.openxmlformats.org/officeDocument/2006/relationships/slide" Target="/ppt/slides/slide8.xml" Id="Reeba5d6135eb4fcd" /><Relationship Type="http://schemas.openxmlformats.org/officeDocument/2006/relationships/slide" Target="/ppt/slides/slide9.xml" Id="Rba067e3a8efe45da" /><Relationship Type="http://schemas.openxmlformats.org/officeDocument/2006/relationships/slide" Target="/ppt/slides/slide10.xml" Id="R8b528e782b624c41" /><Relationship Type="http://schemas.openxmlformats.org/officeDocument/2006/relationships/slide" Target="/ppt/slides/slide11.xml" Id="R0dc2ddf8ab804499" /><Relationship Type="http://schemas.openxmlformats.org/officeDocument/2006/relationships/slide" Target="/ppt/slides/slide12.xml" Id="R824b708161e247ed" /><Relationship Type="http://schemas.openxmlformats.org/officeDocument/2006/relationships/slide" Target="/ppt/slides/slide13.xml" Id="R156ef7f725c94b71" /><Relationship Type="http://schemas.openxmlformats.org/officeDocument/2006/relationships/slide" Target="/ppt/slides/slide14.xml" Id="R3a997f5235384108" /><Relationship Type="http://schemas.openxmlformats.org/officeDocument/2006/relationships/slide" Target="/ppt/slides/slide15.xml" Id="R056226fa6ccf4f03" /><Relationship Type="http://schemas.openxmlformats.org/officeDocument/2006/relationships/slide" Target="/ppt/slides/slide16.xml" Id="R77199dd8e78940e6" /><Relationship Type="http://schemas.openxmlformats.org/officeDocument/2006/relationships/slide" Target="/ppt/slides/slide17.xml" Id="Rf4bce0ab867e4e01" /><Relationship Type="http://schemas.openxmlformats.org/officeDocument/2006/relationships/slide" Target="/ppt/slides/slide18.xml" Id="Rd43cf15ba44e42cc" /><Relationship Type="http://schemas.openxmlformats.org/officeDocument/2006/relationships/slide" Target="/ppt/slides/slide19.xml" Id="R9731291a7e7e4b19" /><Relationship Type="http://schemas.openxmlformats.org/officeDocument/2006/relationships/slide" Target="/ppt/slides/slide20.xml" Id="R40ba188c799543cd" /><Relationship Type="http://schemas.openxmlformats.org/officeDocument/2006/relationships/slide" Target="/ppt/slides/slide21.xml" Id="Rb4e343fb8e444ba2" /><Relationship Type="http://schemas.openxmlformats.org/officeDocument/2006/relationships/slide" Target="/ppt/slides/slide22.xml" Id="R9445978db86f4cb8" /><Relationship Type="http://schemas.openxmlformats.org/officeDocument/2006/relationships/slide" Target="/ppt/slides/slide23.xml" Id="R4790771fc5d742a9" /><Relationship Type="http://schemas.openxmlformats.org/officeDocument/2006/relationships/slide" Target="/ppt/slides/slide24.xml" Id="R881973639d884124" /><Relationship Type="http://schemas.openxmlformats.org/officeDocument/2006/relationships/slide" Target="/ppt/slides/slide25.xml" Id="Re3f81979c6db4eed" /><Relationship Type="http://schemas.openxmlformats.org/officeDocument/2006/relationships/slide" Target="/ppt/slides/slide26.xml" Id="R127e8815896447ad" /><Relationship Type="http://schemas.openxmlformats.org/officeDocument/2006/relationships/slide" Target="/ppt/slides/slide27.xml" Id="Rc3916d722c804dec" /><Relationship Type="http://schemas.openxmlformats.org/officeDocument/2006/relationships/slide" Target="/ppt/slides/slide28.xml" Id="R5aa4c7c3f1f44ae7" /><Relationship Type="http://schemas.openxmlformats.org/officeDocument/2006/relationships/slide" Target="/ppt/slides/slide29.xml" Id="Ree9ebe26df7f43ed" /><Relationship Type="http://schemas.openxmlformats.org/officeDocument/2006/relationships/slide" Target="/ppt/slides/slide30.xml" Id="Rd1ca36acb75f48b4" /><Relationship Type="http://schemas.openxmlformats.org/officeDocument/2006/relationships/slide" Target="/ppt/slides/slide31.xml" Id="R3bee10f8cccf47b1" /><Relationship Type="http://schemas.openxmlformats.org/officeDocument/2006/relationships/slide" Target="/ppt/slides/slide32.xml" Id="R749662f4369d4174" /><Relationship Type="http://schemas.openxmlformats.org/officeDocument/2006/relationships/slide" Target="/ppt/slides/slide33.xml" Id="R032aacb01df54417" /><Relationship Type="http://schemas.openxmlformats.org/officeDocument/2006/relationships/slide" Target="/ppt/slides/slide34.xml" Id="Rde6451e7f1f84d48" /><Relationship Type="http://schemas.openxmlformats.org/officeDocument/2006/relationships/slide" Target="/ppt/slides/slide35.xml" Id="R2bb6ef7e44dc427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4f23837c763406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a0a5e6ecf774e6a" /><Relationship Type="http://schemas.openxmlformats.org/officeDocument/2006/relationships/notesMaster" Target="/ppt/notesMasters/notesMaster1.xml" Id="R25fa4b67aa9943bf" /></Relationships>
</file>

<file path=ppt/notesSlides/_rels/notesSlide2.xml.rels>&#65279;<?xml version="1.0" encoding="utf-8"?><Relationships xmlns="http://schemas.openxmlformats.org/package/2006/relationships"><Relationship Type="http://schemas.openxmlformats.org/officeDocument/2006/relationships/slide" Target="/ppt/slides/slide2.xml" Id="R1219173c308b40e7" /><Relationship Type="http://schemas.openxmlformats.org/officeDocument/2006/relationships/notesMaster" Target="/ppt/notesMasters/notesMaster1.xml" Id="R35d1fd0e76ba40bc" /></Relationships>
</file>

<file path=ppt/notesSlides/_rels/notesSlide3.xml.rels>&#65279;<?xml version="1.0" encoding="utf-8"?><Relationships xmlns="http://schemas.openxmlformats.org/package/2006/relationships"><Relationship Type="http://schemas.openxmlformats.org/officeDocument/2006/relationships/slide" Target="/ppt/slides/slide3.xml" Id="Rbe03b775f53e47b0" /><Relationship Type="http://schemas.openxmlformats.org/officeDocument/2006/relationships/notesMaster" Target="/ppt/notesMasters/notesMaster1.xml" Id="R916e53fe24ea454e" /></Relationships>
</file>

<file path=ppt/notesSlides/_rels/notesSlide4.xml.rels>&#65279;<?xml version="1.0" encoding="utf-8"?><Relationships xmlns="http://schemas.openxmlformats.org/package/2006/relationships"><Relationship Type="http://schemas.openxmlformats.org/officeDocument/2006/relationships/slide" Target="/ppt/slides/slide4.xml" Id="R65ddad6b1e7544ec" /><Relationship Type="http://schemas.openxmlformats.org/officeDocument/2006/relationships/notesMaster" Target="/ppt/notesMasters/notesMaster1.xml" Id="Rc892cc2d23ec4f31" /></Relationships>
</file>

<file path=ppt/notesSlides/_rels/notesSlide5.xml.rels>&#65279;<?xml version="1.0" encoding="utf-8"?><Relationships xmlns="http://schemas.openxmlformats.org/package/2006/relationships"><Relationship Type="http://schemas.openxmlformats.org/officeDocument/2006/relationships/slide" Target="/ppt/slides/slide5.xml" Id="R6ca9cbc241734340" /><Relationship Type="http://schemas.openxmlformats.org/officeDocument/2006/relationships/notesMaster" Target="/ppt/notesMasters/notesMaster1.xml" Id="R61098aab69624d7a" /></Relationships>
</file>

<file path=ppt/notesSlides/_rels/notesSlide6.xml.rels>&#65279;<?xml version="1.0" encoding="utf-8"?><Relationships xmlns="http://schemas.openxmlformats.org/package/2006/relationships"><Relationship Type="http://schemas.openxmlformats.org/officeDocument/2006/relationships/slide" Target="/ppt/slides/slide6.xml" Id="R3697df7a5f2b4e96" /><Relationship Type="http://schemas.openxmlformats.org/officeDocument/2006/relationships/notesMaster" Target="/ppt/notesMasters/notesMaster1.xml" Id="Rb3decb0c11a940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2a97df1b60554fee" /><Relationship Type="http://schemas.openxmlformats.org/officeDocument/2006/relationships/notesMaster" Target="/ppt/notesMasters/notesMaster1.xml" Id="Racd6ba04ede2433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f879456a33447fc" /><Relationship Type="http://schemas.openxmlformats.org/officeDocument/2006/relationships/notesMaster" Target="/ppt/notesMasters/notesMaster1.xml" Id="R98f4a2e7dd034be3" /></Relationships>
</file>

<file path=ppt/notesSlides/_rels/notesSlide9.xml.rels>&#65279;<?xml version="1.0" encoding="utf-8"?><Relationships xmlns="http://schemas.openxmlformats.org/package/2006/relationships"><Relationship Type="http://schemas.openxmlformats.org/officeDocument/2006/relationships/slide" Target="/ppt/slides/slide9.xml" Id="Rc7a29f211dff4e1d" /><Relationship Type="http://schemas.openxmlformats.org/officeDocument/2006/relationships/notesMaster" Target="/ppt/notesMasters/notesMaster1.xml" Id="R73da7967fcd4441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f84b6925d6546b0" /><Relationship Type="http://schemas.openxmlformats.org/officeDocument/2006/relationships/notesMaster" Target="/ppt/notesMasters/notesMaster1.xml" Id="R95be294eaa19455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08b943547c54d69" /><Relationship Type="http://schemas.openxmlformats.org/officeDocument/2006/relationships/notesMaster" Target="/ppt/notesMasters/notesMaster1.xml" Id="R9d08ab8c2f964b3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758a3579b904bf6" /><Relationship Type="http://schemas.openxmlformats.org/officeDocument/2006/relationships/notesMaster" Target="/ppt/notesMasters/notesMaster1.xml" Id="Rf7f92d6bed04470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ec4b5d3af5142bc" /><Relationship Type="http://schemas.openxmlformats.org/officeDocument/2006/relationships/notesMaster" Target="/ppt/notesMasters/notesMaster1.xml" Id="Rc0ffa25d89b2420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91dbdd8b756420b" /><Relationship Type="http://schemas.openxmlformats.org/officeDocument/2006/relationships/notesMaster" Target="/ppt/notesMasters/notesMaster1.xml" Id="R2c72c6519ae3449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553d29eec1d4db9" /><Relationship Type="http://schemas.openxmlformats.org/officeDocument/2006/relationships/notesMaster" Target="/ppt/notesMasters/notesMaster1.xml" Id="Rdfa9e5e2fe60484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89a2e1945f14b9f" /><Relationship Type="http://schemas.openxmlformats.org/officeDocument/2006/relationships/notesMaster" Target="/ppt/notesMasters/notesMaster1.xml" Id="R8df6aa5179554cf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0e5d2dfefad4207" /><Relationship Type="http://schemas.openxmlformats.org/officeDocument/2006/relationships/notesMaster" Target="/ppt/notesMasters/notesMaster1.xml" Id="R9a0a7071e676402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060e20fff34497e" /><Relationship Type="http://schemas.openxmlformats.org/officeDocument/2006/relationships/notesMaster" Target="/ppt/notesMasters/notesMaster1.xml" Id="Rfc1e361a8088474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839b68b5dd2486a" /><Relationship Type="http://schemas.openxmlformats.org/officeDocument/2006/relationships/notesMaster" Target="/ppt/notesMasters/notesMaster1.xml" Id="R4541502ea39545a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5c9255e83df46cd" /><Relationship Type="http://schemas.openxmlformats.org/officeDocument/2006/relationships/notesMaster" Target="/ppt/notesMasters/notesMaster1.xml" Id="Rde9f1203827a46e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234bca53831459a" /><Relationship Type="http://schemas.openxmlformats.org/officeDocument/2006/relationships/notesMaster" Target="/ppt/notesMasters/notesMaster1.xml" Id="R7bb0cfd77f4341f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2ef0e737a3b493a" /><Relationship Type="http://schemas.openxmlformats.org/officeDocument/2006/relationships/notesMaster" Target="/ppt/notesMasters/notesMaster1.xml" Id="R4afdf44a5bf0403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7cc231e9aa34fb8" /><Relationship Type="http://schemas.openxmlformats.org/officeDocument/2006/relationships/notesMaster" Target="/ppt/notesMasters/notesMaster1.xml" Id="R2722a41d8cc9454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534e17fdb5f4175" /><Relationship Type="http://schemas.openxmlformats.org/officeDocument/2006/relationships/notesMaster" Target="/ppt/notesMasters/notesMaster1.xml" Id="Rf94d9728a3d8404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3bd4b05eb494d03" /><Relationship Type="http://schemas.openxmlformats.org/officeDocument/2006/relationships/notesMaster" Target="/ppt/notesMasters/notesMaster1.xml" Id="Rbe6f3f7dfd894d7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671404dc4114e69" /><Relationship Type="http://schemas.openxmlformats.org/officeDocument/2006/relationships/notesMaster" Target="/ppt/notesMasters/notesMaster1.xml" Id="Rc0c372271d3f42d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194286497bb4ab2" /><Relationship Type="http://schemas.openxmlformats.org/officeDocument/2006/relationships/notesMaster" Target="/ppt/notesMasters/notesMaster1.xml" Id="Rd88464052fc7463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781f437b5774aa7" /><Relationship Type="http://schemas.openxmlformats.org/officeDocument/2006/relationships/notesMaster" Target="/ppt/notesMasters/notesMaster1.xml" Id="R8186ef6d9d5e4ae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1ef48bcc6c34393" /><Relationship Type="http://schemas.openxmlformats.org/officeDocument/2006/relationships/notesMaster" Target="/ppt/notesMasters/notesMaster1.xml" Id="Rb4cd9f25a1d945f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b5cbcb8307f47bb" /><Relationship Type="http://schemas.openxmlformats.org/officeDocument/2006/relationships/notesMaster" Target="/ppt/notesMasters/notesMaster1.xml" Id="Re66a60c4d0c44b8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19828ae475c48f6" /><Relationship Type="http://schemas.openxmlformats.org/officeDocument/2006/relationships/notesMaster" Target="/ppt/notesMasters/notesMaster1.xml" Id="R7f5f3e4b6e72457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0bfc968ef804d5c" /><Relationship Type="http://schemas.openxmlformats.org/officeDocument/2006/relationships/notesMaster" Target="/ppt/notesMasters/notesMaster1.xml" Id="Rd9f449d3705a426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6b4ae0fe63547e0" /><Relationship Type="http://schemas.openxmlformats.org/officeDocument/2006/relationships/notesMaster" Target="/ppt/notesMasters/notesMaster1.xml" Id="Ra798f97a84c0458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81d2c903b1b48ad" /><Relationship Type="http://schemas.openxmlformats.org/officeDocument/2006/relationships/notesMaster" Target="/ppt/notesMasters/notesMaster1.xml" Id="Rc89a24b9009f479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a883745fd874d3d" /><Relationship Type="http://schemas.openxmlformats.org/officeDocument/2006/relationships/notesMaster" Target="/ppt/notesMasters/notesMaster1.xml" Id="R2f624ff8e0944b9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7b94b2e3ea4b10" /><Relationship Type="http://schemas.openxmlformats.org/officeDocument/2006/relationships/image" Target="/ppt/media/image.png" Id="R6fab09b99edf41e4" /><Relationship Type="http://schemas.openxmlformats.org/officeDocument/2006/relationships/image" Target="/ppt/media/image2.png" Id="Rdbd42ae01b8b4eab" /><Relationship Type="http://schemas.openxmlformats.org/officeDocument/2006/relationships/image" Target="/ppt/media/image.jpeg" Id="Re5c99af63e534de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a638f758f224e3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fab09b99edf41e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bd42ae01b8b4ea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5c99af63e534de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9da5e00842f47af" /><Relationship Type="http://schemas.openxmlformats.org/officeDocument/2006/relationships/slideLayout" Target="/ppt/slideLayouts/slideLayout1.xml" Id="R6bfa7f5398fa460f" /><Relationship Type="http://schemas.openxmlformats.org/officeDocument/2006/relationships/slideLayout" Target="/ppt/slideLayouts/slideLayout2.xml" Id="Ra29af3ccc182459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bfa7f5398fa460f"/>
    <p:sldLayoutId xmlns:r="http://schemas.openxmlformats.org/officeDocument/2006/relationships" id="2147483650" r:id="Ra29af3ccc182459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397e0c4d03b4657" /><Relationship Type="http://schemas.openxmlformats.org/officeDocument/2006/relationships/notesSlide" Target="/ppt/notesSlides/notesSlide1.xml" Id="R519bb81a041b424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03f6b83635640b3" /><Relationship Type="http://schemas.openxmlformats.org/officeDocument/2006/relationships/notesSlide" Target="/ppt/notesSlides/notesSlide2.xml" Id="R5c262f9bf50c476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38f398713b34c81" /><Relationship Type="http://schemas.openxmlformats.org/officeDocument/2006/relationships/notesSlide" Target="/ppt/notesSlides/notesSlide3.xml" Id="R979586d5fd38474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472a842b30246cc" /><Relationship Type="http://schemas.openxmlformats.org/officeDocument/2006/relationships/notesSlide" Target="/ppt/notesSlides/notesSlide4.xml" Id="R0517c6449a6e43b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daade75307a4334" /><Relationship Type="http://schemas.openxmlformats.org/officeDocument/2006/relationships/notesSlide" Target="/ppt/notesSlides/notesSlide5.xml" Id="R55068266c4e840f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030f607b34c46c1" /><Relationship Type="http://schemas.openxmlformats.org/officeDocument/2006/relationships/notesSlide" Target="/ppt/notesSlides/notesSlide6.xml" Id="R4904e1392a5048e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3fb19b5988a400f" /><Relationship Type="http://schemas.openxmlformats.org/officeDocument/2006/relationships/notesSlide" Target="/ppt/notesSlides/notesSlide7.xml" Id="R825d422b95ef4f1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33aadd2b3f64288" /><Relationship Type="http://schemas.openxmlformats.org/officeDocument/2006/relationships/notesSlide" Target="/ppt/notesSlides/notesSlide8.xml" Id="Rc453ffb01f5845a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b3a393fbff94ab1" /><Relationship Type="http://schemas.openxmlformats.org/officeDocument/2006/relationships/notesSlide" Target="/ppt/notesSlides/notesSlide9.xml" Id="R947291011999466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f086c7f83164c69" /><Relationship Type="http://schemas.openxmlformats.org/officeDocument/2006/relationships/notesSlide" Target="/ppt/notesSlides/notesSlide10.xml" Id="R6a1dbdde608345c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f00249830094d84" /><Relationship Type="http://schemas.openxmlformats.org/officeDocument/2006/relationships/notesSlide" Target="/ppt/notesSlides/notesSlide11.xml" Id="R462496869b9a4a3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1bfd3070fef4b0e" /><Relationship Type="http://schemas.openxmlformats.org/officeDocument/2006/relationships/notesSlide" Target="/ppt/notesSlides/notesSlide12.xml" Id="R93538df83c05492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887716aef074686" /><Relationship Type="http://schemas.openxmlformats.org/officeDocument/2006/relationships/notesSlide" Target="/ppt/notesSlides/notesSlide13.xml" Id="R84479b542104459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e5dd0b1782d48ca" /><Relationship Type="http://schemas.openxmlformats.org/officeDocument/2006/relationships/notesSlide" Target="/ppt/notesSlides/notesSlide14.xml" Id="R533deb2698874ff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3f2fca7a1d64a2c" /><Relationship Type="http://schemas.openxmlformats.org/officeDocument/2006/relationships/notesSlide" Target="/ppt/notesSlides/notesSlide15.xml" Id="R7407200127be49d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c7d66d4892b4fde" /><Relationship Type="http://schemas.openxmlformats.org/officeDocument/2006/relationships/notesSlide" Target="/ppt/notesSlides/notesSlide16.xml" Id="R15a81c546dca491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7cbd5e8d87640b7" /><Relationship Type="http://schemas.openxmlformats.org/officeDocument/2006/relationships/notesSlide" Target="/ppt/notesSlides/notesSlide17.xml" Id="Rfabcf3f17a8f4a1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fed867e7fa44510" /><Relationship Type="http://schemas.openxmlformats.org/officeDocument/2006/relationships/notesSlide" Target="/ppt/notesSlides/notesSlide18.xml" Id="R3a24ed03dfce4dd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6e1c82acc914211" /><Relationship Type="http://schemas.openxmlformats.org/officeDocument/2006/relationships/notesSlide" Target="/ppt/notesSlides/notesSlide19.xml" Id="R84810b541a63445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5eb3a3ea5e24a6d" /><Relationship Type="http://schemas.openxmlformats.org/officeDocument/2006/relationships/notesSlide" Target="/ppt/notesSlides/notesSlide20.xml" Id="Re2ef5859ea4840d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b052b421a784e7a" /><Relationship Type="http://schemas.openxmlformats.org/officeDocument/2006/relationships/notesSlide" Target="/ppt/notesSlides/notesSlide21.xml" Id="R22e8da0d5dc24b6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2a771aee0604f31" /><Relationship Type="http://schemas.openxmlformats.org/officeDocument/2006/relationships/notesSlide" Target="/ppt/notesSlides/notesSlide22.xml" Id="R13fec2aed6f646c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c8febcb80d34f05" /><Relationship Type="http://schemas.openxmlformats.org/officeDocument/2006/relationships/notesSlide" Target="/ppt/notesSlides/notesSlide23.xml" Id="Rb8621db3eb71463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ed9a6e3be494761" /><Relationship Type="http://schemas.openxmlformats.org/officeDocument/2006/relationships/notesSlide" Target="/ppt/notesSlides/notesSlide24.xml" Id="Rce1ce91bde5f4af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814a7b49d354890" /><Relationship Type="http://schemas.openxmlformats.org/officeDocument/2006/relationships/notesSlide" Target="/ppt/notesSlides/notesSlide25.xml" Id="R010d48e0d6d0463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b7c7ba8d4b240ed" /><Relationship Type="http://schemas.openxmlformats.org/officeDocument/2006/relationships/notesSlide" Target="/ppt/notesSlides/notesSlide26.xml" Id="R463216d993d8414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54736d7af224d17" /><Relationship Type="http://schemas.openxmlformats.org/officeDocument/2006/relationships/notesSlide" Target="/ppt/notesSlides/notesSlide27.xml" Id="R7991b6e0e592419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6f46bdc3a214d85" /><Relationship Type="http://schemas.openxmlformats.org/officeDocument/2006/relationships/notesSlide" Target="/ppt/notesSlides/notesSlide28.xml" Id="R06b6a9c10583493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40a0c45509e417d" /><Relationship Type="http://schemas.openxmlformats.org/officeDocument/2006/relationships/notesSlide" Target="/ppt/notesSlides/notesSlide29.xml" Id="R09fb8a8f48a4490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22849df9aab4f86" /><Relationship Type="http://schemas.openxmlformats.org/officeDocument/2006/relationships/notesSlide" Target="/ppt/notesSlides/notesSlide30.xml" Id="Rddf35e7d74d14e1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dbcf05db5ab4e1a" /><Relationship Type="http://schemas.openxmlformats.org/officeDocument/2006/relationships/notesSlide" Target="/ppt/notesSlides/notesSlide31.xml" Id="R4ff47be5e0a047a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4ab21162a714109" /><Relationship Type="http://schemas.openxmlformats.org/officeDocument/2006/relationships/notesSlide" Target="/ppt/notesSlides/notesSlide32.xml" Id="Rb83627edfbdb4f1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3df4cf2c760420e" /><Relationship Type="http://schemas.openxmlformats.org/officeDocument/2006/relationships/notesSlide" Target="/ppt/notesSlides/notesSlide33.xml" Id="R5b47de016a444f4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2085e0839614e5a" /><Relationship Type="http://schemas.openxmlformats.org/officeDocument/2006/relationships/notesSlide" Target="/ppt/notesSlides/notesSlide34.xml" Id="R9d1374887bab4dc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f9464a4b7c34e9d" /><Relationship Type="http://schemas.openxmlformats.org/officeDocument/2006/relationships/notesSlide" Target="/ppt/notesSlides/notesSlide35.xml" Id="R2fc1f688e1e6480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使徒行傳第17章</a:t>
            </a:r>
          </a:p>
          <a:p xmlns:a="http://schemas.openxmlformats.org/drawingml/2006/main">
            <a:pPr algn="ctr">
              <a:buNone/>
            </a:pPr>
            <a:r>
              <a:rPr sz="2000">
                <a:solidFill>
                  <a:srgbClr val="FFFFFF"/>
                </a:solidFill>
                <a:latin typeface="Georgia"/>
                <a:ea typeface="Georgia"/>
                <a:cs typeface="Georgia"/>
              </a:rPr>
              <a:t>Acts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17:1  |  Acts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保羅和西拉經過暗妃坡里、亞波羅尼亞，來到帖撒羅尼迦，在那裏有猶太人的會堂。</a:t>
            </a:r>
          </a:p>
          <a:p xmlns:a="http://schemas.openxmlformats.org/drawingml/2006/main">
            <a:pPr algn="ctr">
              <a:buNone/>
            </a:pPr>
            <a:r>
              <a:rPr sz="2400">
                <a:solidFill>
                  <a:srgbClr val="FFFFFF"/>
                </a:solidFill>
                <a:latin typeface="Georgia"/>
                <a:ea typeface="Georgia"/>
                <a:cs typeface="Georgia"/>
              </a:rPr>
              <a:t>Now when they had passed through Amphipolis and Apollonia, they came to Thessalonica, where was a synagogue of the Jews: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17:2  |  Acts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保羅照他素常的規矩進去，一連三個安息日，本着聖經與他們辯論，</a:t>
            </a:r>
          </a:p>
          <a:p xmlns:a="http://schemas.openxmlformats.org/drawingml/2006/main">
            <a:pPr algn="ctr">
              <a:buNone/>
            </a:pPr>
            <a:r>
              <a:rPr sz="2400">
                <a:solidFill>
                  <a:srgbClr val="FFFFFF"/>
                </a:solidFill>
                <a:latin typeface="Georgia"/>
                <a:ea typeface="Georgia"/>
                <a:cs typeface="Georgia"/>
              </a:rPr>
              <a:t>And Paul, as his manner was, went in unto them, and three sabbath days reasoned with them out of the scriptures,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17:3  |  Acts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講解陳明基督必須受害，從死裏復活；又說：「我所傳與你們的這位耶穌就是基督。」</a:t>
            </a:r>
          </a:p>
          <a:p xmlns:a="http://schemas.openxmlformats.org/drawingml/2006/main">
            <a:pPr algn="ctr">
              <a:buNone/>
            </a:pPr>
            <a:r>
              <a:rPr sz="2100">
                <a:solidFill>
                  <a:srgbClr val="FFFFFF"/>
                </a:solidFill>
                <a:latin typeface="Georgia"/>
                <a:ea typeface="Georgia"/>
                <a:cs typeface="Georgia"/>
              </a:rPr>
              <a:t>Opening and alleging, that Christ must needs have suffered, and risen again from the dead; and that this Jesus, whom I preach unto you, is Christ.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17:4  |  Acts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他們中間有些人聽了勸，就附從保羅和西拉，並有許多虔敬的希臘人，尊貴的婦女也不少。</a:t>
            </a:r>
          </a:p>
          <a:p xmlns:a="http://schemas.openxmlformats.org/drawingml/2006/main">
            <a:pPr algn="ctr">
              <a:buNone/>
            </a:pPr>
            <a:r>
              <a:rPr sz="2400">
                <a:solidFill>
                  <a:srgbClr val="FFFFFF"/>
                </a:solidFill>
                <a:latin typeface="Georgia"/>
                <a:ea typeface="Georgia"/>
                <a:cs typeface="Georgia"/>
              </a:rPr>
              <a:t>And some of them believed, and consorted with Paul and Silas; and of the devout Greeks a great multitude, and of the chief women not a few.</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17:5  |  Acts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但那[不信的]猶太人心裏嫉妒，招聚了些市井匪類，搭夥成群，聳動合城的人闖進耶孫 的家，要將保羅、西拉帶到百姓那裏。</a:t>
            </a:r>
          </a:p>
          <a:p xmlns:a="http://schemas.openxmlformats.org/drawingml/2006/main">
            <a:pPr algn="ctr">
              <a:buNone/>
            </a:pPr>
            <a:r>
              <a:rPr sz="1800">
                <a:solidFill>
                  <a:srgbClr val="FFFFFF"/>
                </a:solidFill>
                <a:latin typeface="Georgia"/>
                <a:ea typeface="Georgia"/>
                <a:cs typeface="Georgia"/>
              </a:rPr>
              <a:t>But the Jews which believed not, moved with envy, took unto them certain lewd fellows of the baser sort, and gathered a company, and set all the city on an uproar, and assaulted the house of Jason, and sought to bring them out to the people.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17:6  |  Acts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找不着他們，就把耶孫和幾個弟兄拉到地方官那裏，喊叫說：「那攪亂天下的也到這裏來了，</a:t>
            </a:r>
          </a:p>
          <a:p xmlns:a="http://schemas.openxmlformats.org/drawingml/2006/main">
            <a:pPr algn="ctr">
              <a:buNone/>
            </a:pPr>
            <a:r>
              <a:rPr sz="2100">
                <a:solidFill>
                  <a:srgbClr val="FFFFFF"/>
                </a:solidFill>
                <a:latin typeface="Georgia"/>
                <a:ea typeface="Georgia"/>
                <a:cs typeface="Georgia"/>
              </a:rPr>
              <a:t>And when they found them not, they drew Jason and certain brethren unto the rulers of the city, crying, These that have turned the world upside down are come hither also;</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17:7  |  Acts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耶孫收留他們。這些人都違背凱撒的命令，說另有一個王耶穌。」</a:t>
            </a:r>
          </a:p>
          <a:p xmlns:a="http://schemas.openxmlformats.org/drawingml/2006/main">
            <a:pPr algn="ctr">
              <a:buNone/>
            </a:pPr>
            <a:r>
              <a:rPr sz="2400">
                <a:solidFill>
                  <a:srgbClr val="FFFFFF"/>
                </a:solidFill>
                <a:latin typeface="Georgia"/>
                <a:ea typeface="Georgia"/>
                <a:cs typeface="Georgia"/>
              </a:rPr>
              <a:t>Whom Jason hath received: and these all do contrary to the decrees of Cæsar, saying that there is another king, one Jesus.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17:8  |  Acts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眾人和地方官聽見這話，就驚慌了；</a:t>
            </a:r>
          </a:p>
          <a:p xmlns:a="http://schemas.openxmlformats.org/drawingml/2006/main">
            <a:pPr algn="ctr">
              <a:buNone/>
            </a:pPr>
            <a:r>
              <a:rPr sz="2400">
                <a:solidFill>
                  <a:srgbClr val="FFFFFF"/>
                </a:solidFill>
                <a:latin typeface="Georgia"/>
                <a:ea typeface="Georgia"/>
                <a:cs typeface="Georgia"/>
              </a:rPr>
              <a:t>And they troubled the people and the rulers of the city, when they heard these things.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17:9  |  Acts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於是取了耶孫和其餘之人的保狀，就釋放了他們。</a:t>
            </a:r>
          </a:p>
          <a:p xmlns:a="http://schemas.openxmlformats.org/drawingml/2006/main">
            <a:pPr algn="ctr">
              <a:buNone/>
            </a:pPr>
            <a:r>
              <a:rPr sz="2800">
                <a:solidFill>
                  <a:srgbClr val="FFFFFF"/>
                </a:solidFill>
                <a:latin typeface="Georgia"/>
                <a:ea typeface="Georgia"/>
                <a:cs typeface="Georgia"/>
              </a:rPr>
              <a:t>And when they had taken security of Jason, and of the other, they let them go.</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17:10  |  Acts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弟兄們隨即在夜間打發保羅和西拉往庇哩亞去。二人到了，就進入猶太人的會堂。</a:t>
            </a:r>
          </a:p>
          <a:p xmlns:a="http://schemas.openxmlformats.org/drawingml/2006/main">
            <a:pPr algn="ctr">
              <a:buNone/>
            </a:pPr>
            <a:r>
              <a:rPr sz="2400">
                <a:solidFill>
                  <a:srgbClr val="FFFFFF"/>
                </a:solidFill>
                <a:latin typeface="Georgia"/>
                <a:ea typeface="Georgia"/>
                <a:cs typeface="Georgia"/>
              </a:rPr>
              <a:t>And the brethren immediately sent away Paul and Silas by night unto Berea: who coming thither went into the synagogue of the Jews.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17:11  |  Acts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這地方的人賢於帖撒羅尼迦的人，甘心領受這道，天天考查聖經，要曉得這道是與不是。</a:t>
            </a:r>
          </a:p>
          <a:p xmlns:a="http://schemas.openxmlformats.org/drawingml/2006/main">
            <a:pPr algn="ctr">
              <a:buNone/>
            </a:pPr>
            <a:r>
              <a:rPr sz="2100">
                <a:solidFill>
                  <a:srgbClr val="FFFFFF"/>
                </a:solidFill>
                <a:latin typeface="Georgia"/>
                <a:ea typeface="Georgia"/>
                <a:cs typeface="Georgia"/>
              </a:rPr>
              <a:t>These were more noble than those in Thessalonica, in that they received the word with all readiness of mind, and searched the scriptures daily, whether those things were so.</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17:12  |  Acts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所以他們中間多有相信的，又有希臘尊貴的婦女，男子也不少。</a:t>
            </a:r>
          </a:p>
          <a:p xmlns:a="http://schemas.openxmlformats.org/drawingml/2006/main">
            <a:pPr algn="ctr">
              <a:buNone/>
            </a:pPr>
            <a:r>
              <a:rPr sz="2400">
                <a:solidFill>
                  <a:srgbClr val="FFFFFF"/>
                </a:solidFill>
                <a:latin typeface="Georgia"/>
                <a:ea typeface="Georgia"/>
                <a:cs typeface="Georgia"/>
              </a:rPr>
              <a:t>Therefore many of them believed; also of honourable women which were Greeks, and of men, not a few.</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17:13  |  Acts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但帖撒羅尼迦的猶太人知道保羅又在庇哩亞傳神的道，也就往那裏去，聳動攪擾眾人。</a:t>
            </a:r>
          </a:p>
          <a:p xmlns:a="http://schemas.openxmlformats.org/drawingml/2006/main">
            <a:pPr algn="ctr">
              <a:buNone/>
            </a:pPr>
            <a:r>
              <a:rPr sz="2100">
                <a:solidFill>
                  <a:srgbClr val="FFFFFF"/>
                </a:solidFill>
                <a:latin typeface="Georgia"/>
                <a:ea typeface="Georgia"/>
                <a:cs typeface="Georgia"/>
              </a:rPr>
              <a:t>But when the Jews of Thessalonica had knowledge that the word of God was preached of Paul at Berea, they came thither also, and stirred up the people.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17:14  |  Acts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當時弟兄們便打發保羅往海邊去，西拉和提摩太仍住在庇哩亞。</a:t>
            </a:r>
          </a:p>
          <a:p xmlns:a="http://schemas.openxmlformats.org/drawingml/2006/main">
            <a:pPr algn="ctr">
              <a:buNone/>
            </a:pPr>
            <a:r>
              <a:rPr sz="2400">
                <a:solidFill>
                  <a:srgbClr val="FFFFFF"/>
                </a:solidFill>
                <a:latin typeface="Georgia"/>
                <a:ea typeface="Georgia"/>
                <a:cs typeface="Georgia"/>
              </a:rPr>
              <a:t>And then immediately the brethren sent away Paul to go as it were to the sea: but Silas and Timotheus abode there still.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17:15  |  Acts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送保羅的人帶他到了雅典，既領了保羅的命，叫西拉和提摩太速速到他這裏來，就回去了。</a:t>
            </a:r>
          </a:p>
          <a:p xmlns:a="http://schemas.openxmlformats.org/drawingml/2006/main">
            <a:pPr algn="ctr">
              <a:buNone/>
            </a:pPr>
            <a:r>
              <a:rPr sz="2100">
                <a:solidFill>
                  <a:srgbClr val="FFFFFF"/>
                </a:solidFill>
                <a:latin typeface="Georgia"/>
                <a:ea typeface="Georgia"/>
                <a:cs typeface="Georgia"/>
              </a:rPr>
              <a:t>And they that conducted Paul brought him unto Athens: and receiving a commandment unto Silas and Timotheus for to come to him with all speed, they departed.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17:16  |  Acts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保羅在雅典等候他們的時候，看見滿城都是偶像，就心裏着急；</a:t>
            </a:r>
          </a:p>
          <a:p xmlns:a="http://schemas.openxmlformats.org/drawingml/2006/main">
            <a:pPr algn="ctr">
              <a:buNone/>
            </a:pPr>
            <a:r>
              <a:rPr sz="2400">
                <a:solidFill>
                  <a:srgbClr val="FFFFFF"/>
                </a:solidFill>
                <a:latin typeface="Georgia"/>
                <a:ea typeface="Georgia"/>
                <a:cs typeface="Georgia"/>
              </a:rPr>
              <a:t>Now while Paul waited for them at Athens, his spirit was stirred in him, when he saw the city wholly given to idolatry.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17:17  |  Acts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於是在會堂裏與猶太人和虔敬的人，並每日在市上所遇見的人，辯論。</a:t>
            </a:r>
          </a:p>
          <a:p xmlns:a="http://schemas.openxmlformats.org/drawingml/2006/main">
            <a:pPr algn="ctr">
              <a:buNone/>
            </a:pPr>
            <a:r>
              <a:rPr sz="2400">
                <a:solidFill>
                  <a:srgbClr val="FFFFFF"/>
                </a:solidFill>
                <a:latin typeface="Georgia"/>
                <a:ea typeface="Georgia"/>
                <a:cs typeface="Georgia"/>
              </a:rPr>
              <a:t>Therefore disputed he in the synagogue with the Jews, and with the devout persons, and in the market daily with them that met with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17:18  |  Acts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還有伊壁鳩魯和斯多亞兩門的學士，與他爭論。有的說：「這胡言亂語的要說甚麼？」有的說：「他似乎是傳說外邦鬼神的。」這話是因保羅傳講耶穌與復活的道。</a:t>
            </a:r>
          </a:p>
          <a:p xmlns:a="http://schemas.openxmlformats.org/drawingml/2006/main">
            <a:pPr algn="ctr">
              <a:buNone/>
            </a:pPr>
            <a:r>
              <a:rPr sz="1800">
                <a:solidFill>
                  <a:srgbClr val="FFFFFF"/>
                </a:solidFill>
                <a:latin typeface="Georgia"/>
                <a:ea typeface="Georgia"/>
                <a:cs typeface="Georgia"/>
              </a:rPr>
              <a:t>Then certain philosophers of the Epicureans, and of the Stoicks, encountered him. And some said, What will this babbler say? other some, He seemeth to be a setter forth of strange gods: because he preached unto them Jesus, and the resurrection.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17:19  |  Acts 17:19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他們就把他帶到亞略‧巴古，說：「你所講的這新道，我們也可以知道嗎？</a:t>
            </a:r>
          </a:p>
          <a:p xmlns:a="http://schemas.openxmlformats.org/drawingml/2006/main">
            <a:pPr algn="ctr">
              <a:buNone/>
            </a:pPr>
            <a:r>
              <a:rPr sz="2400">
                <a:solidFill>
                  <a:srgbClr val="FFFFFF"/>
                </a:solidFill>
                <a:latin typeface="Georgia"/>
                <a:ea typeface="Georgia"/>
                <a:cs typeface="Georgia"/>
              </a:rPr>
              <a:t>And they took him, and brought him unto Areopagus, saying, May we know what this new doctrine, whereof thou speakest, is?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17:20  |  Acts 17:20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因為你有些奇怪的事傳到我們耳中，我們願意知道這些事是甚麼意思。」（</a:t>
            </a:r>
          </a:p>
          <a:p xmlns:a="http://schemas.openxmlformats.org/drawingml/2006/main">
            <a:pPr algn="ctr">
              <a:buNone/>
            </a:pPr>
            <a:r>
              <a:rPr sz="2400">
                <a:solidFill>
                  <a:srgbClr val="FFFFFF"/>
                </a:solidFill>
                <a:latin typeface="Georgia"/>
                <a:ea typeface="Georgia"/>
                <a:cs typeface="Georgia"/>
              </a:rPr>
              <a:t>For thou bringest certain strange things to our ears: we would know therefore what these things mean.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17:21  |  Acts 17:21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雅典人和住在那裏的客人都不顧別的事，只將新聞說說聽聽。）</a:t>
            </a:r>
          </a:p>
          <a:p xmlns:a="http://schemas.openxmlformats.org/drawingml/2006/main">
            <a:pPr algn="ctr">
              <a:buNone/>
            </a:pPr>
            <a:r>
              <a:rPr sz="2400">
                <a:solidFill>
                  <a:srgbClr val="FFFFFF"/>
                </a:solidFill>
                <a:latin typeface="Georgia"/>
                <a:ea typeface="Georgia"/>
                <a:cs typeface="Georgia"/>
              </a:rPr>
              <a:t>(For all the Athenians and strangers which were there spent their time in nothing else, but either to tell, or to hear some new thing.)</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17:22  |  Acts 17:22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保羅站在亞略‧巴古當中，說：「眾位雅典人哪，我看你們凡事很敬畏鬼神。</a:t>
            </a:r>
          </a:p>
          <a:p xmlns:a="http://schemas.openxmlformats.org/drawingml/2006/main">
            <a:pPr algn="ctr">
              <a:buNone/>
            </a:pPr>
            <a:r>
              <a:rPr sz="2400">
                <a:solidFill>
                  <a:srgbClr val="FFFFFF"/>
                </a:solidFill>
                <a:latin typeface="Georgia"/>
                <a:ea typeface="Georgia"/>
                <a:cs typeface="Georgia"/>
              </a:rPr>
              <a:t>Then Paul stood in the midst of Mars’ hill, and said, Ye men of Athens, I perceive that in all things ye are too superstitious.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17:23  |  Acts 17:23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我遊行的時候，觀看你們所敬拜的，遇見一座壇，上面寫着『未識之神』。你們所不認識而敬拜的，我現在告訴你們。</a:t>
            </a:r>
          </a:p>
          <a:p xmlns:a="http://schemas.openxmlformats.org/drawingml/2006/main">
            <a:pPr algn="ctr">
              <a:buNone/>
            </a:pPr>
            <a:r>
              <a:rPr sz="2100">
                <a:solidFill>
                  <a:srgbClr val="FFFFFF"/>
                </a:solidFill>
                <a:latin typeface="Georgia"/>
                <a:ea typeface="Georgia"/>
                <a:cs typeface="Georgia"/>
              </a:rPr>
              <a:t>For as I passed by, and beheld your devotions, I found an altar with this inscription, TO THE UNKNOWN GOD. Whom therefore ye ignorantly worship, him declare I unto you.</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17:24  |  Acts 17:24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創造宇宙和其中萬物的神，既是天地的主，就不住人手所造的殿，</a:t>
            </a:r>
          </a:p>
          <a:p xmlns:a="http://schemas.openxmlformats.org/drawingml/2006/main">
            <a:pPr algn="ctr">
              <a:buNone/>
            </a:pPr>
            <a:r>
              <a:rPr sz="2400">
                <a:solidFill>
                  <a:srgbClr val="FFFFFF"/>
                </a:solidFill>
                <a:latin typeface="Georgia"/>
                <a:ea typeface="Georgia"/>
                <a:cs typeface="Georgia"/>
              </a:rPr>
              <a:t>God that made the world and all things therein, seeing that he is Lord of heaven and earth, dwelleth not in temples made with hands;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17:25  |  Acts 17:25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也不用人手服事，好像缺少甚麼；自己倒將生命、氣息、萬物，賜給萬人。</a:t>
            </a:r>
          </a:p>
          <a:p xmlns:a="http://schemas.openxmlformats.org/drawingml/2006/main">
            <a:pPr algn="ctr">
              <a:buNone/>
            </a:pPr>
            <a:r>
              <a:rPr sz="2400">
                <a:solidFill>
                  <a:srgbClr val="FFFFFF"/>
                </a:solidFill>
                <a:latin typeface="Georgia"/>
                <a:ea typeface="Georgia"/>
                <a:cs typeface="Georgia"/>
              </a:rPr>
              <a:t>Neither is worshipped with men’s hands, as though he needed any thing, seeing he giveth to all life, and breath, and all things;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17:26  |  Acts 17:26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他從一本造出萬族的人，住在全地上，並且預先定準他們的年限和所住的疆界，</a:t>
            </a:r>
          </a:p>
          <a:p xmlns:a="http://schemas.openxmlformats.org/drawingml/2006/main">
            <a:pPr algn="ctr">
              <a:buNone/>
            </a:pPr>
            <a:r>
              <a:rPr sz="2100">
                <a:solidFill>
                  <a:srgbClr val="FFFFFF"/>
                </a:solidFill>
                <a:latin typeface="Georgia"/>
                <a:ea typeface="Georgia"/>
                <a:cs typeface="Georgia"/>
              </a:rPr>
              <a:t>And hath made of one blood all nations of men for to dwell on all the face of the earth, and hath determined the times before appointed, and the bounds of their habitation;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17:27  |  Acts 17:27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要叫他們尋求神，或者可以揣摩而得，其實他離我們各人不遠；</a:t>
            </a:r>
          </a:p>
          <a:p xmlns:a="http://schemas.openxmlformats.org/drawingml/2006/main">
            <a:pPr algn="ctr">
              <a:buNone/>
            </a:pPr>
            <a:r>
              <a:rPr sz="2400">
                <a:solidFill>
                  <a:srgbClr val="FFFFFF"/>
                </a:solidFill>
                <a:latin typeface="Georgia"/>
                <a:ea typeface="Georgia"/>
                <a:cs typeface="Georgia"/>
              </a:rPr>
              <a:t>That they should seek the Lord, if haply they might feel after him, and find him, though he be not far from every one of us: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17:28  |  Acts 17:28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我們生活、動作、存留，都在乎他。就如你們作詩的，有人說：『我們也是他所生的。』</a:t>
            </a:r>
          </a:p>
          <a:p xmlns:a="http://schemas.openxmlformats.org/drawingml/2006/main">
            <a:pPr algn="ctr">
              <a:buNone/>
            </a:pPr>
            <a:r>
              <a:rPr sz="2400">
                <a:solidFill>
                  <a:srgbClr val="FFFFFF"/>
                </a:solidFill>
                <a:latin typeface="Georgia"/>
                <a:ea typeface="Georgia"/>
                <a:cs typeface="Georgia"/>
              </a:rPr>
              <a:t>For in him we live, and move, and have our being; as certain also of your own poets have said, For we are also his offspring.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17:29  |  Acts 17:29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我們既是神所生的，就不當以為神的神性像人用手藝、心思所雕刻的金、銀、石。</a:t>
            </a:r>
          </a:p>
          <a:p xmlns:a="http://schemas.openxmlformats.org/drawingml/2006/main">
            <a:pPr algn="ctr">
              <a:buNone/>
            </a:pPr>
            <a:r>
              <a:rPr sz="2100">
                <a:solidFill>
                  <a:srgbClr val="FFFFFF"/>
                </a:solidFill>
                <a:latin typeface="Georgia"/>
                <a:ea typeface="Georgia"/>
                <a:cs typeface="Georgia"/>
              </a:rPr>
              <a:t>Forasmuch then as we are the offspring of God, we ought not to think that the Godhead is like unto gold, or silver, or stone, graven by art and man’s device.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17:30  |  Acts 17:30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世人蒙昧無知的時候，神並不監察，如今卻吩咐各處的人都要悔改。</a:t>
            </a:r>
          </a:p>
          <a:p xmlns:a="http://schemas.openxmlformats.org/drawingml/2006/main">
            <a:pPr algn="ctr">
              <a:buNone/>
            </a:pPr>
            <a:r>
              <a:rPr sz="2400">
                <a:solidFill>
                  <a:srgbClr val="FFFFFF"/>
                </a:solidFill>
                <a:latin typeface="Georgia"/>
                <a:ea typeface="Georgia"/>
                <a:cs typeface="Georgia"/>
              </a:rPr>
              <a:t>And the times of this ignorance God winked at; but now commandeth all men every where to repent: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17:31  |  Acts 17:31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因為他已經定了日子，要藉着他所設立的人按公義審判天下，並且叫他從死裏復活，給萬人作可信的憑據。」</a:t>
            </a:r>
          </a:p>
          <a:p xmlns:a="http://schemas.openxmlformats.org/drawingml/2006/main">
            <a:pPr algn="ctr">
              <a:buNone/>
            </a:pPr>
            <a:r>
              <a:rPr sz="2100">
                <a:solidFill>
                  <a:srgbClr val="FFFFFF"/>
                </a:solidFill>
                <a:latin typeface="Georgia"/>
                <a:ea typeface="Georgia"/>
                <a:cs typeface="Georgia"/>
              </a:rPr>
              <a:t>Because he hath appointed a day, in the which he will judge the world in righteousness by that man whom he hath ordained; whereof he hath given assurance unto all men, in that he hath raised him from the dead.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17:32  |  Acts 17:32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眾人聽見從死裏復活的話，就有譏誚他的；又有人說：「我們再聽你講這個吧！」</a:t>
            </a:r>
          </a:p>
          <a:p xmlns:a="http://schemas.openxmlformats.org/drawingml/2006/main">
            <a:pPr algn="ctr">
              <a:buNone/>
            </a:pPr>
            <a:r>
              <a:rPr sz="2400">
                <a:solidFill>
                  <a:srgbClr val="FFFFFF"/>
                </a:solidFill>
                <a:latin typeface="Georgia"/>
                <a:ea typeface="Georgia"/>
                <a:cs typeface="Georgia"/>
              </a:rPr>
              <a:t>And when they heard of the resurrection of the dead, some mocked: and others said, We will hear thee again of this matter.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17:33  |  Acts 17:33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於是保羅從他們當中出去了。</a:t>
            </a:r>
          </a:p>
          <a:p xmlns:a="http://schemas.openxmlformats.org/drawingml/2006/main">
            <a:pPr algn="ctr">
              <a:buNone/>
            </a:pPr>
            <a:r>
              <a:rPr sz="2800">
                <a:solidFill>
                  <a:srgbClr val="FFFFFF"/>
                </a:solidFill>
                <a:latin typeface="Georgia"/>
                <a:ea typeface="Georgia"/>
                <a:cs typeface="Georgia"/>
              </a:rPr>
              <a:t>So Paul departed from among them.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17:34  |  Acts 17:34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但有幾個人貼近他，信了[主]，其中有亞略‧巴古的官丟尼修，並一個婦人，名叫大馬哩，還有別人一同信從。</a:t>
            </a:r>
          </a:p>
          <a:p xmlns:a="http://schemas.openxmlformats.org/drawingml/2006/main">
            <a:pPr algn="ctr">
              <a:buNone/>
            </a:pPr>
            <a:r>
              <a:rPr sz="2400">
                <a:solidFill>
                  <a:srgbClr val="FFFFFF"/>
                </a:solidFill>
                <a:latin typeface="Georgia"/>
                <a:ea typeface="Georgia"/>
                <a:cs typeface="Georgia"/>
              </a:rPr>
              <a:t>Howbeit certain men clave unto him, and believed: among the which was Dionysius the Areopagite, and a woman named Damaris, and others with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2026-08-30T07:08:52.2410000Z</dcterms:created>
  <dcterms:modified xsi:type="dcterms:W3CDTF">2026-08-30T07:08:52.2410000Z</dcterms:modified>
</coreProperties>
</file>