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c07d0566204e8e" /><Relationship Type="http://schemas.openxmlformats.org/officeDocument/2006/relationships/extended-properties" Target="/docProps/app.xml" Id="R9fd8c9c79a0b4c9d" /><Relationship Type="http://schemas.openxmlformats.org/officeDocument/2006/relationships/officeDocument" Target="/ppt/presentation.xml" Id="R9b2929b0cbd84b5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537b2ef2ff4de7"/>
  </p:sldMasterIdLst>
  <p:notesMasterIdLst>
    <p:notesMasterId xmlns:r="http://schemas.openxmlformats.org/officeDocument/2006/relationships" r:id="R7e26766e32ab4341"/>
  </p:notesMasterIdLst>
  <p:sldIdLst>
    <p:sldId xmlns:r="http://schemas.openxmlformats.org/officeDocument/2006/relationships" id="256" r:id="Rafabdf6705b34c9d"/>
    <p:sldId xmlns:r="http://schemas.openxmlformats.org/officeDocument/2006/relationships" id="257" r:id="R70eb3105db8d4063"/>
    <p:sldId xmlns:r="http://schemas.openxmlformats.org/officeDocument/2006/relationships" id="258" r:id="Rf753f03812a54263"/>
    <p:sldId xmlns:r="http://schemas.openxmlformats.org/officeDocument/2006/relationships" id="259" r:id="Re9f72b18d7b24d93"/>
    <p:sldId xmlns:r="http://schemas.openxmlformats.org/officeDocument/2006/relationships" id="260" r:id="Rd82682729f9b4b3b"/>
    <p:sldId xmlns:r="http://schemas.openxmlformats.org/officeDocument/2006/relationships" id="261" r:id="R89ca70a9fa994ca5"/>
    <p:sldId xmlns:r="http://schemas.openxmlformats.org/officeDocument/2006/relationships" id="262" r:id="R7590a5dc29ba4fb5"/>
    <p:sldId xmlns:r="http://schemas.openxmlformats.org/officeDocument/2006/relationships" id="263" r:id="R40e09e98c8294608"/>
    <p:sldId xmlns:r="http://schemas.openxmlformats.org/officeDocument/2006/relationships" id="264" r:id="R782c54fd3a144d63"/>
    <p:sldId xmlns:r="http://schemas.openxmlformats.org/officeDocument/2006/relationships" id="265" r:id="R412a7f11dc874f55"/>
    <p:sldId xmlns:r="http://schemas.openxmlformats.org/officeDocument/2006/relationships" id="266" r:id="Rafbf06ced1c74b12"/>
    <p:sldId xmlns:r="http://schemas.openxmlformats.org/officeDocument/2006/relationships" id="267" r:id="Rc98d9e1ddb194f94"/>
    <p:sldId xmlns:r="http://schemas.openxmlformats.org/officeDocument/2006/relationships" id="268" r:id="R6e0f84ab9ae848c0"/>
    <p:sldId xmlns:r="http://schemas.openxmlformats.org/officeDocument/2006/relationships" id="269" r:id="R5982d4c0d4ee41f1"/>
    <p:sldId xmlns:r="http://schemas.openxmlformats.org/officeDocument/2006/relationships" id="270" r:id="R3a3efe31d5a34032"/>
    <p:sldId xmlns:r="http://schemas.openxmlformats.org/officeDocument/2006/relationships" id="271" r:id="R4e3bf3f78d154d4a"/>
    <p:sldId xmlns:r="http://schemas.openxmlformats.org/officeDocument/2006/relationships" id="272" r:id="R9aeefd42b16f45e4"/>
    <p:sldId xmlns:r="http://schemas.openxmlformats.org/officeDocument/2006/relationships" id="273" r:id="R61a35cba8d5f4c45"/>
    <p:sldId xmlns:r="http://schemas.openxmlformats.org/officeDocument/2006/relationships" id="274" r:id="R0666df2bb2294818"/>
    <p:sldId xmlns:r="http://schemas.openxmlformats.org/officeDocument/2006/relationships" id="275" r:id="R36adb5bff624480d"/>
    <p:sldId xmlns:r="http://schemas.openxmlformats.org/officeDocument/2006/relationships" id="276" r:id="R26ab0a8392a74952"/>
    <p:sldId xmlns:r="http://schemas.openxmlformats.org/officeDocument/2006/relationships" id="277" r:id="R4ef043ea17fd4d33"/>
    <p:sldId xmlns:r="http://schemas.openxmlformats.org/officeDocument/2006/relationships" id="278" r:id="Rb3bb0e8a2f3640f2"/>
    <p:sldId xmlns:r="http://schemas.openxmlformats.org/officeDocument/2006/relationships" id="279" r:id="R958d6e3c6fe74e83"/>
    <p:sldId xmlns:r="http://schemas.openxmlformats.org/officeDocument/2006/relationships" id="280" r:id="R2a01e3129e8b499c"/>
    <p:sldId xmlns:r="http://schemas.openxmlformats.org/officeDocument/2006/relationships" id="281" r:id="R2030910b17584439"/>
    <p:sldId xmlns:r="http://schemas.openxmlformats.org/officeDocument/2006/relationships" id="282" r:id="R5d17528e3f6b422a"/>
    <p:sldId xmlns:r="http://schemas.openxmlformats.org/officeDocument/2006/relationships" id="283" r:id="R37b3a1452d494c0b"/>
    <p:sldId xmlns:r="http://schemas.openxmlformats.org/officeDocument/2006/relationships" id="284" r:id="R9f8a47a5f7e24d9b"/>
    <p:sldId xmlns:r="http://schemas.openxmlformats.org/officeDocument/2006/relationships" id="285" r:id="R45099d33ce5545ab"/>
    <p:sldId xmlns:r="http://schemas.openxmlformats.org/officeDocument/2006/relationships" id="286" r:id="Rd4bba1109ac24eb8"/>
    <p:sldId xmlns:r="http://schemas.openxmlformats.org/officeDocument/2006/relationships" id="287" r:id="R51cd71159bd84760"/>
    <p:sldId xmlns:r="http://schemas.openxmlformats.org/officeDocument/2006/relationships" id="288" r:id="R56fdc4ccdce74424"/>
    <p:sldId xmlns:r="http://schemas.openxmlformats.org/officeDocument/2006/relationships" id="289" r:id="Rba9a81a5b2b84b06"/>
    <p:sldId xmlns:r="http://schemas.openxmlformats.org/officeDocument/2006/relationships" id="290" r:id="Rd363ff52a8b645e1"/>
    <p:sldId xmlns:r="http://schemas.openxmlformats.org/officeDocument/2006/relationships" id="291" r:id="Ra4df3b15123a47b5"/>
    <p:sldId xmlns:r="http://schemas.openxmlformats.org/officeDocument/2006/relationships" id="292" r:id="R405b69aab28643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c5d946d2694151" /><Relationship Type="http://schemas.openxmlformats.org/officeDocument/2006/relationships/slideMaster" Target="/ppt/slideMasters/slideMaster1.xml" Id="Rd9537b2ef2ff4de7" /><Relationship Type="http://schemas.openxmlformats.org/officeDocument/2006/relationships/notesMaster" Target="/ppt/notesMasters/notesMaster1.xml" Id="R7e26766e32ab4341" /><Relationship Type="http://schemas.openxmlformats.org/officeDocument/2006/relationships/presProps" Target="/ppt/presProps.xml" Id="Rda122e072086488d" /><Relationship Type="http://schemas.openxmlformats.org/officeDocument/2006/relationships/tableStyles" Target="/ppt/tableStyles.xml" Id="R857e45ac2c664212" /><Relationship Type="http://schemas.openxmlformats.org/officeDocument/2006/relationships/slide" Target="/ppt/slides/slide1.xml" Id="Rafabdf6705b34c9d" /><Relationship Type="http://schemas.openxmlformats.org/officeDocument/2006/relationships/slide" Target="/ppt/slides/slide2.xml" Id="R70eb3105db8d4063" /><Relationship Type="http://schemas.openxmlformats.org/officeDocument/2006/relationships/slide" Target="/ppt/slides/slide3.xml" Id="Rf753f03812a54263" /><Relationship Type="http://schemas.openxmlformats.org/officeDocument/2006/relationships/slide" Target="/ppt/slides/slide4.xml" Id="Re9f72b18d7b24d93" /><Relationship Type="http://schemas.openxmlformats.org/officeDocument/2006/relationships/slide" Target="/ppt/slides/slide5.xml" Id="Rd82682729f9b4b3b" /><Relationship Type="http://schemas.openxmlformats.org/officeDocument/2006/relationships/slide" Target="/ppt/slides/slide6.xml" Id="R89ca70a9fa994ca5" /><Relationship Type="http://schemas.openxmlformats.org/officeDocument/2006/relationships/slide" Target="/ppt/slides/slide7.xml" Id="R7590a5dc29ba4fb5" /><Relationship Type="http://schemas.openxmlformats.org/officeDocument/2006/relationships/slide" Target="/ppt/slides/slide8.xml" Id="R40e09e98c8294608" /><Relationship Type="http://schemas.openxmlformats.org/officeDocument/2006/relationships/slide" Target="/ppt/slides/slide9.xml" Id="R782c54fd3a144d63" /><Relationship Type="http://schemas.openxmlformats.org/officeDocument/2006/relationships/slide" Target="/ppt/slides/slide10.xml" Id="R412a7f11dc874f55" /><Relationship Type="http://schemas.openxmlformats.org/officeDocument/2006/relationships/slide" Target="/ppt/slides/slide11.xml" Id="Rafbf06ced1c74b12" /><Relationship Type="http://schemas.openxmlformats.org/officeDocument/2006/relationships/slide" Target="/ppt/slides/slide12.xml" Id="Rc98d9e1ddb194f94" /><Relationship Type="http://schemas.openxmlformats.org/officeDocument/2006/relationships/slide" Target="/ppt/slides/slide13.xml" Id="R6e0f84ab9ae848c0" /><Relationship Type="http://schemas.openxmlformats.org/officeDocument/2006/relationships/slide" Target="/ppt/slides/slide14.xml" Id="R5982d4c0d4ee41f1" /><Relationship Type="http://schemas.openxmlformats.org/officeDocument/2006/relationships/slide" Target="/ppt/slides/slide15.xml" Id="R3a3efe31d5a34032" /><Relationship Type="http://schemas.openxmlformats.org/officeDocument/2006/relationships/slide" Target="/ppt/slides/slide16.xml" Id="R4e3bf3f78d154d4a" /><Relationship Type="http://schemas.openxmlformats.org/officeDocument/2006/relationships/slide" Target="/ppt/slides/slide17.xml" Id="R9aeefd42b16f45e4" /><Relationship Type="http://schemas.openxmlformats.org/officeDocument/2006/relationships/slide" Target="/ppt/slides/slide18.xml" Id="R61a35cba8d5f4c45" /><Relationship Type="http://schemas.openxmlformats.org/officeDocument/2006/relationships/slide" Target="/ppt/slides/slide19.xml" Id="R0666df2bb2294818" /><Relationship Type="http://schemas.openxmlformats.org/officeDocument/2006/relationships/slide" Target="/ppt/slides/slide20.xml" Id="R36adb5bff624480d" /><Relationship Type="http://schemas.openxmlformats.org/officeDocument/2006/relationships/slide" Target="/ppt/slides/slide21.xml" Id="R26ab0a8392a74952" /><Relationship Type="http://schemas.openxmlformats.org/officeDocument/2006/relationships/slide" Target="/ppt/slides/slide22.xml" Id="R4ef043ea17fd4d33" /><Relationship Type="http://schemas.openxmlformats.org/officeDocument/2006/relationships/slide" Target="/ppt/slides/slide23.xml" Id="Rb3bb0e8a2f3640f2" /><Relationship Type="http://schemas.openxmlformats.org/officeDocument/2006/relationships/slide" Target="/ppt/slides/slide24.xml" Id="R958d6e3c6fe74e83" /><Relationship Type="http://schemas.openxmlformats.org/officeDocument/2006/relationships/slide" Target="/ppt/slides/slide25.xml" Id="R2a01e3129e8b499c" /><Relationship Type="http://schemas.openxmlformats.org/officeDocument/2006/relationships/slide" Target="/ppt/slides/slide26.xml" Id="R2030910b17584439" /><Relationship Type="http://schemas.openxmlformats.org/officeDocument/2006/relationships/slide" Target="/ppt/slides/slide27.xml" Id="R5d17528e3f6b422a" /><Relationship Type="http://schemas.openxmlformats.org/officeDocument/2006/relationships/slide" Target="/ppt/slides/slide28.xml" Id="R37b3a1452d494c0b" /><Relationship Type="http://schemas.openxmlformats.org/officeDocument/2006/relationships/slide" Target="/ppt/slides/slide29.xml" Id="R9f8a47a5f7e24d9b" /><Relationship Type="http://schemas.openxmlformats.org/officeDocument/2006/relationships/slide" Target="/ppt/slides/slide30.xml" Id="R45099d33ce5545ab" /><Relationship Type="http://schemas.openxmlformats.org/officeDocument/2006/relationships/slide" Target="/ppt/slides/slide31.xml" Id="Rd4bba1109ac24eb8" /><Relationship Type="http://schemas.openxmlformats.org/officeDocument/2006/relationships/slide" Target="/ppt/slides/slide32.xml" Id="R51cd71159bd84760" /><Relationship Type="http://schemas.openxmlformats.org/officeDocument/2006/relationships/slide" Target="/ppt/slides/slide33.xml" Id="R56fdc4ccdce74424" /><Relationship Type="http://schemas.openxmlformats.org/officeDocument/2006/relationships/slide" Target="/ppt/slides/slide34.xml" Id="Rba9a81a5b2b84b06" /><Relationship Type="http://schemas.openxmlformats.org/officeDocument/2006/relationships/slide" Target="/ppt/slides/slide35.xml" Id="Rd363ff52a8b645e1" /><Relationship Type="http://schemas.openxmlformats.org/officeDocument/2006/relationships/slide" Target="/ppt/slides/slide36.xml" Id="Ra4df3b15123a47b5" /><Relationship Type="http://schemas.openxmlformats.org/officeDocument/2006/relationships/slide" Target="/ppt/slides/slide37.xml" Id="R405b69aab28643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1ebaf039664d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ecde16e45d46e3" /><Relationship Type="http://schemas.openxmlformats.org/officeDocument/2006/relationships/notesMaster" Target="/ppt/notesMasters/notesMaster1.xml" Id="Rf6110fdf2df545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f5ff66101f4eb9" /><Relationship Type="http://schemas.openxmlformats.org/officeDocument/2006/relationships/notesMaster" Target="/ppt/notesMasters/notesMaster1.xml" Id="R13b0220ee1b245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b588eb75144b67" /><Relationship Type="http://schemas.openxmlformats.org/officeDocument/2006/relationships/notesMaster" Target="/ppt/notesMasters/notesMaster1.xml" Id="R5b20aa375479458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5a918a938a40f3" /><Relationship Type="http://schemas.openxmlformats.org/officeDocument/2006/relationships/notesMaster" Target="/ppt/notesMasters/notesMaster1.xml" Id="R98069356168c4d1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a00be58987433c" /><Relationship Type="http://schemas.openxmlformats.org/officeDocument/2006/relationships/notesMaster" Target="/ppt/notesMasters/notesMaster1.xml" Id="Rce5b56653b1548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5c8f180e1e4115" /><Relationship Type="http://schemas.openxmlformats.org/officeDocument/2006/relationships/notesMaster" Target="/ppt/notesMasters/notesMaster1.xml" Id="Ra81cbae637964b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0b9e84b594455a" /><Relationship Type="http://schemas.openxmlformats.org/officeDocument/2006/relationships/notesMaster" Target="/ppt/notesMasters/notesMaster1.xml" Id="R81f89ea47fa741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d4f405092a94afd" /><Relationship Type="http://schemas.openxmlformats.org/officeDocument/2006/relationships/notesMaster" Target="/ppt/notesMasters/notesMaster1.xml" Id="R453d932fe67b41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68f8967fac427d" /><Relationship Type="http://schemas.openxmlformats.org/officeDocument/2006/relationships/notesMaster" Target="/ppt/notesMasters/notesMaster1.xml" Id="R6e30c0b3406841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337168eda444f9d" /><Relationship Type="http://schemas.openxmlformats.org/officeDocument/2006/relationships/notesMaster" Target="/ppt/notesMasters/notesMaster1.xml" Id="R06e99069de394ad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a29688c1b56475f" /><Relationship Type="http://schemas.openxmlformats.org/officeDocument/2006/relationships/notesMaster" Target="/ppt/notesMasters/notesMaster1.xml" Id="Re2ef52f9541942d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7dadc08e3914ded" /><Relationship Type="http://schemas.openxmlformats.org/officeDocument/2006/relationships/notesMaster" Target="/ppt/notesMasters/notesMaster1.xml" Id="Rf72e512645944f8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76596ee9ae741c7" /><Relationship Type="http://schemas.openxmlformats.org/officeDocument/2006/relationships/notesMaster" Target="/ppt/notesMasters/notesMaster1.xml" Id="R5dfb795a9fa2423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91f36fb35a94ce9" /><Relationship Type="http://schemas.openxmlformats.org/officeDocument/2006/relationships/notesMaster" Target="/ppt/notesMasters/notesMaster1.xml" Id="R7840a4e70b6c48d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a37b256fb684d76" /><Relationship Type="http://schemas.openxmlformats.org/officeDocument/2006/relationships/notesMaster" Target="/ppt/notesMasters/notesMaster1.xml" Id="Rea3ed87125444a5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2ef56fbc41f4496" /><Relationship Type="http://schemas.openxmlformats.org/officeDocument/2006/relationships/notesMaster" Target="/ppt/notesMasters/notesMaster1.xml" Id="Rcc94f9abf42f4b6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60f7b14440542bb" /><Relationship Type="http://schemas.openxmlformats.org/officeDocument/2006/relationships/notesMaster" Target="/ppt/notesMasters/notesMaster1.xml" Id="R52b29223c5fd4af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0303edbaca64f9a" /><Relationship Type="http://schemas.openxmlformats.org/officeDocument/2006/relationships/notesMaster" Target="/ppt/notesMasters/notesMaster1.xml" Id="R61914f3bddae464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505986699164eca" /><Relationship Type="http://schemas.openxmlformats.org/officeDocument/2006/relationships/notesMaster" Target="/ppt/notesMasters/notesMaster1.xml" Id="R65216d802aed4f7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68e9553a01b4da2" /><Relationship Type="http://schemas.openxmlformats.org/officeDocument/2006/relationships/notesMaster" Target="/ppt/notesMasters/notesMaster1.xml" Id="R26386dfcbeab4e1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71e600be9c34c62" /><Relationship Type="http://schemas.openxmlformats.org/officeDocument/2006/relationships/notesMaster" Target="/ppt/notesMasters/notesMaster1.xml" Id="R3747cc276b274ad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9286f4d5aa04193" /><Relationship Type="http://schemas.openxmlformats.org/officeDocument/2006/relationships/notesMaster" Target="/ppt/notesMasters/notesMaster1.xml" Id="R6096c42fb7cd440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3ba733737ec42c0" /><Relationship Type="http://schemas.openxmlformats.org/officeDocument/2006/relationships/notesMaster" Target="/ppt/notesMasters/notesMaster1.xml" Id="Rc956d7358bda474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408a3fc39944959" /><Relationship Type="http://schemas.openxmlformats.org/officeDocument/2006/relationships/notesMaster" Target="/ppt/notesMasters/notesMaster1.xml" Id="R3e9d4884fc1c4fa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84cc927d2e240f6" /><Relationship Type="http://schemas.openxmlformats.org/officeDocument/2006/relationships/notesMaster" Target="/ppt/notesMasters/notesMaster1.xml" Id="R6150519d8c794d6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0e1709531b746c9" /><Relationship Type="http://schemas.openxmlformats.org/officeDocument/2006/relationships/notesMaster" Target="/ppt/notesMasters/notesMaster1.xml" Id="Rc57f53791b4c4ab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764e1c7cb6c475d" /><Relationship Type="http://schemas.openxmlformats.org/officeDocument/2006/relationships/notesMaster" Target="/ppt/notesMasters/notesMaster1.xml" Id="Ra3461c7784bc4c8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f15444cc2594664" /><Relationship Type="http://schemas.openxmlformats.org/officeDocument/2006/relationships/notesMaster" Target="/ppt/notesMasters/notesMaster1.xml" Id="R654c107c3c574d9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2a205c0da4a4ea8" /><Relationship Type="http://schemas.openxmlformats.org/officeDocument/2006/relationships/notesMaster" Target="/ppt/notesMasters/notesMaster1.xml" Id="Rdc714c47c8a04c1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280b3d5ca364d0f" /><Relationship Type="http://schemas.openxmlformats.org/officeDocument/2006/relationships/notesMaster" Target="/ppt/notesMasters/notesMaster1.xml" Id="R9745a9d50e7b49b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42e49faf5b34e48" /><Relationship Type="http://schemas.openxmlformats.org/officeDocument/2006/relationships/notesMaster" Target="/ppt/notesMasters/notesMaster1.xml" Id="Rbe9653ec433f409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1ebb2e76bda4b51" /><Relationship Type="http://schemas.openxmlformats.org/officeDocument/2006/relationships/notesMaster" Target="/ppt/notesMasters/notesMaster1.xml" Id="R032e8c7d1d9f437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5aa0766e7ca4def" /><Relationship Type="http://schemas.openxmlformats.org/officeDocument/2006/relationships/notesMaster" Target="/ppt/notesMasters/notesMaster1.xml" Id="R3de82aec25194d9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f543287b5844d0c" /><Relationship Type="http://schemas.openxmlformats.org/officeDocument/2006/relationships/notesMaster" Target="/ppt/notesMasters/notesMaster1.xml" Id="R90ae6068e13840e8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10ada987a5aa4d8c" /><Relationship Type="http://schemas.openxmlformats.org/officeDocument/2006/relationships/notesMaster" Target="/ppt/notesMasters/notesMaster1.xml" Id="R5b22085a74294959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fdcdbad05c294fad" /><Relationship Type="http://schemas.openxmlformats.org/officeDocument/2006/relationships/notesMaster" Target="/ppt/notesMasters/notesMaster1.xml" Id="R023cb7b17bd84aa2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8f125c3d0e74cf6" /><Relationship Type="http://schemas.openxmlformats.org/officeDocument/2006/relationships/notesMaster" Target="/ppt/notesMasters/notesMaster1.xml" Id="R86b22ff4873445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5d2dc9c05e4668" /><Relationship Type="http://schemas.openxmlformats.org/officeDocument/2006/relationships/image" Target="/ppt/media/image.png" Id="R0bd37798b5a44524" /><Relationship Type="http://schemas.openxmlformats.org/officeDocument/2006/relationships/image" Target="/ppt/media/image2.png" Id="R216007e777cc4cab" /><Relationship Type="http://schemas.openxmlformats.org/officeDocument/2006/relationships/image" Target="/ppt/media/image.jpeg" Id="Rbd8ea1816e29482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da61c182574f5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bd37798b5a4452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16007e777cc4ca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8ea1816e29482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f2919b5c25846f4" /><Relationship Type="http://schemas.openxmlformats.org/officeDocument/2006/relationships/slideLayout" Target="/ppt/slideLayouts/slideLayout1.xml" Id="R175fba66f8794e10" /><Relationship Type="http://schemas.openxmlformats.org/officeDocument/2006/relationships/slideLayout" Target="/ppt/slideLayouts/slideLayout2.xml" Id="R67ee7c89bd4641a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5fba66f8794e10"/>
    <p:sldLayoutId xmlns:r="http://schemas.openxmlformats.org/officeDocument/2006/relationships" id="2147483650" r:id="R67ee7c89bd4641a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24dea0af9a47c4" /><Relationship Type="http://schemas.openxmlformats.org/officeDocument/2006/relationships/notesSlide" Target="/ppt/notesSlides/notesSlide1.xml" Id="Rb5ca888331e540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505b50fe364366" /><Relationship Type="http://schemas.openxmlformats.org/officeDocument/2006/relationships/notesSlide" Target="/ppt/notesSlides/notesSlide2.xml" Id="R36f8ad8fee9442e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2ddf5720544510" /><Relationship Type="http://schemas.openxmlformats.org/officeDocument/2006/relationships/notesSlide" Target="/ppt/notesSlides/notesSlide3.xml" Id="Rcf3c541c0a344b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30d81c39744f7b" /><Relationship Type="http://schemas.openxmlformats.org/officeDocument/2006/relationships/notesSlide" Target="/ppt/notesSlides/notesSlide4.xml" Id="R7c9aea9742c14d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c3b4d3e1d14418" /><Relationship Type="http://schemas.openxmlformats.org/officeDocument/2006/relationships/notesSlide" Target="/ppt/notesSlides/notesSlide5.xml" Id="R61a412e05cf346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1e41088fdb48e3" /><Relationship Type="http://schemas.openxmlformats.org/officeDocument/2006/relationships/notesSlide" Target="/ppt/notesSlides/notesSlide6.xml" Id="Rf1cdb29b0fcd430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768909eb594a85" /><Relationship Type="http://schemas.openxmlformats.org/officeDocument/2006/relationships/notesSlide" Target="/ppt/notesSlides/notesSlide7.xml" Id="R24e2541f0d2f4d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9d25fec51249ba" /><Relationship Type="http://schemas.openxmlformats.org/officeDocument/2006/relationships/notesSlide" Target="/ppt/notesSlides/notesSlide8.xml" Id="Ra664f393d9554ca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8db6abb1e54272" /><Relationship Type="http://schemas.openxmlformats.org/officeDocument/2006/relationships/notesSlide" Target="/ppt/notesSlides/notesSlide9.xml" Id="R1ae75512658c46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22681d59ef4601" /><Relationship Type="http://schemas.openxmlformats.org/officeDocument/2006/relationships/notesSlide" Target="/ppt/notesSlides/notesSlide10.xml" Id="Ra924d0711256450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c44daaf734412e" /><Relationship Type="http://schemas.openxmlformats.org/officeDocument/2006/relationships/notesSlide" Target="/ppt/notesSlides/notesSlide11.xml" Id="R3fd285fde58443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f25906b228493b" /><Relationship Type="http://schemas.openxmlformats.org/officeDocument/2006/relationships/notesSlide" Target="/ppt/notesSlides/notesSlide12.xml" Id="R422f8be93572479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ebff33d7ab42dc" /><Relationship Type="http://schemas.openxmlformats.org/officeDocument/2006/relationships/notesSlide" Target="/ppt/notesSlides/notesSlide13.xml" Id="R800cfc08820447c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1c89a881894211" /><Relationship Type="http://schemas.openxmlformats.org/officeDocument/2006/relationships/notesSlide" Target="/ppt/notesSlides/notesSlide14.xml" Id="R57b578a1c0d1411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21e3597ec84ab6" /><Relationship Type="http://schemas.openxmlformats.org/officeDocument/2006/relationships/notesSlide" Target="/ppt/notesSlides/notesSlide15.xml" Id="R4c3ef1d90b8c480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7ce2a1ecff4572" /><Relationship Type="http://schemas.openxmlformats.org/officeDocument/2006/relationships/notesSlide" Target="/ppt/notesSlides/notesSlide16.xml" Id="Rfd3b6ab480ae43d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b5e539206e426b" /><Relationship Type="http://schemas.openxmlformats.org/officeDocument/2006/relationships/notesSlide" Target="/ppt/notesSlides/notesSlide17.xml" Id="R7daa611668764bf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041314f7c2450f" /><Relationship Type="http://schemas.openxmlformats.org/officeDocument/2006/relationships/notesSlide" Target="/ppt/notesSlides/notesSlide18.xml" Id="R3a7422d7bf9f49f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c32fa834834d07" /><Relationship Type="http://schemas.openxmlformats.org/officeDocument/2006/relationships/notesSlide" Target="/ppt/notesSlides/notesSlide19.xml" Id="Ra71a168122a9411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de227cf6bc4073" /><Relationship Type="http://schemas.openxmlformats.org/officeDocument/2006/relationships/notesSlide" Target="/ppt/notesSlides/notesSlide20.xml" Id="Rc59ec9332d244cc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5030cd84f14d06" /><Relationship Type="http://schemas.openxmlformats.org/officeDocument/2006/relationships/notesSlide" Target="/ppt/notesSlides/notesSlide21.xml" Id="R02c2ba17c1d440d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8bc93a644b4baf" /><Relationship Type="http://schemas.openxmlformats.org/officeDocument/2006/relationships/notesSlide" Target="/ppt/notesSlides/notesSlide22.xml" Id="Ra74241b18eae4c2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3add5b21f94bd8" /><Relationship Type="http://schemas.openxmlformats.org/officeDocument/2006/relationships/notesSlide" Target="/ppt/notesSlides/notesSlide23.xml" Id="R0ac875e2405d407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7ac226a73148af" /><Relationship Type="http://schemas.openxmlformats.org/officeDocument/2006/relationships/notesSlide" Target="/ppt/notesSlides/notesSlide24.xml" Id="R33751b2cb9e4498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5a9b71e31a4200" /><Relationship Type="http://schemas.openxmlformats.org/officeDocument/2006/relationships/notesSlide" Target="/ppt/notesSlides/notesSlide25.xml" Id="Rd3a8c2185b3b43a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0ab955daf04ccd" /><Relationship Type="http://schemas.openxmlformats.org/officeDocument/2006/relationships/notesSlide" Target="/ppt/notesSlides/notesSlide26.xml" Id="Rc6b2ee529f2b45c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77415b56f747b3" /><Relationship Type="http://schemas.openxmlformats.org/officeDocument/2006/relationships/notesSlide" Target="/ppt/notesSlides/notesSlide27.xml" Id="R387810d113374f2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49ad106f15479e" /><Relationship Type="http://schemas.openxmlformats.org/officeDocument/2006/relationships/notesSlide" Target="/ppt/notesSlides/notesSlide28.xml" Id="R01451c54092344e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ceed6b27a24436" /><Relationship Type="http://schemas.openxmlformats.org/officeDocument/2006/relationships/notesSlide" Target="/ppt/notesSlides/notesSlide29.xml" Id="Rb46fddc9e23c47c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8bbfe381554022" /><Relationship Type="http://schemas.openxmlformats.org/officeDocument/2006/relationships/notesSlide" Target="/ppt/notesSlides/notesSlide30.xml" Id="Rb1386add171344a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3d4a96b8d84646" /><Relationship Type="http://schemas.openxmlformats.org/officeDocument/2006/relationships/notesSlide" Target="/ppt/notesSlides/notesSlide31.xml" Id="Rb77c9633e4fb43d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15efb2b60a4f75" /><Relationship Type="http://schemas.openxmlformats.org/officeDocument/2006/relationships/notesSlide" Target="/ppt/notesSlides/notesSlide32.xml" Id="Red2cfd60cd0740f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daa851a9594b9a" /><Relationship Type="http://schemas.openxmlformats.org/officeDocument/2006/relationships/notesSlide" Target="/ppt/notesSlides/notesSlide33.xml" Id="R305ed61c0b2c4a7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85ea72e8cd4752" /><Relationship Type="http://schemas.openxmlformats.org/officeDocument/2006/relationships/notesSlide" Target="/ppt/notesSlides/notesSlide34.xml" Id="R97421b60cff646c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a0b340e3a142de" /><Relationship Type="http://schemas.openxmlformats.org/officeDocument/2006/relationships/notesSlide" Target="/ppt/notesSlides/notesSlide35.xml" Id="Raac747a4f0ed4199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7c45068e2d4c18" /><Relationship Type="http://schemas.openxmlformats.org/officeDocument/2006/relationships/notesSlide" Target="/ppt/notesSlides/notesSlide36.xml" Id="Rab940c037fc04c1d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8a7a1d29db4e87" /><Relationship Type="http://schemas.openxmlformats.org/officeDocument/2006/relationships/notesSlide" Target="/ppt/notesSlides/notesSlide37.xml" Id="Ra0b22e310fcb459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羅馬書第11章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Romans 11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  |  Romans 11:1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我且說，神棄絕了他的百姓嗎？斷乎沒有！因為我也是以色列人，亞伯拉罕的後裔，屬便雅憫支派的。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say then, Hath God cast away his people? God forbid. For I also am an Israelite, of the seed of Abraham, of the tribe of Benjamin.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  |  Romans 11:2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神並沒有棄絕他預先所知道的百姓。你們豈不曉得經上論到以利亞是怎麼說的呢？他在神面前怎樣控告以色列人說：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hath not cast away his people which he foreknew. Wot ye not what the scripture saith of Elias? how he maketh intercession to God against Israel,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11:3  |  Romans 11:3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「主啊，他們殺了你的先知，拆了你的祭壇，只剩下我一個人；他們還要尋索我的命。」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they have killed thy prophets, and digged down thine altars; and I am left alone, and they seek my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11:4  |  Romans 11:4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神的回話是怎麼說的呢？[他說]：「我為自己留下七千人，是未曾向巴力屈膝的。」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what saith the answer of God unto him? I have reserved to myself seven thousand men, who have not bowed the knee to the image of Baal.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11:5  |  Romans 11:5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如今也是這樣，照着揀選的恩典，還有所留的餘數。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so then at this present time also there is a remnant according to the election of grace.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11:6  |  Romans 11:6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既是出於恩典，就不在乎行為；不然，恩典就不是恩典了。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by grace, then is it no more of works: otherwise grace is no more grace. But if it be of works, then is it no more grace: otherwise work is no more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11:7  |  Romans 11:7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這是怎麼樣呢？以色列人所求的，他們沒有得着。惟有蒙揀選的人得着了；其餘的就成了頑梗不化的。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then? Israel hath not obtained that which he seeketh for; but the election hath obtained it, and the rest were blinded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11:8  |  Romans 11:8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如[經上]所記： 神給他們昏迷的心， 眼睛不能看見， 耳朵不能聽見， 直到今日。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(According as it is written, God hath given them the spirit of slumber, eyes that they should not see, and ears that they should not hear;) unto this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11:9  |  Romans 11:9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大衛也說： 願他們的筵席變為網羅，變為機檻， 變為絆腳石，作他們的報應。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saith, Let their table be made a snare, and a trap, and a stumblingblock, and a recompence unto them: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11:10  |  Romans 11:10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願他們的眼睛昏矇，不得看見； 願你時常彎下他們的腰。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their eyes be darkened, that they may not see, and bow down their back alway.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11:11  |  Romans 11:11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我且說，他們失腳是要他們跌倒嗎？斷乎不是！反倒因他們的過失，救恩便臨到外邦人，要激動他們發憤。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say then, Have they stumbled that they should fall? God forbid: but rather through their fall salvation is come unto the Gentiles, for to provoke them to jealousy.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11:12  |  Romans 11:12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若他們的過失為天下的富足，他們的缺乏為外邦人的富足，何況他們的豐滿呢？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if the fall of them be the riches of the world, and the diminishing of them the riches of the Gentiles; how much more their fulness?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11:13  |  Romans 11:13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我對你們外邦人說這話；因我是外邦人的使徒，所以敬重我的職分，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speak to you Gentiles, inasmuch as I am the apostle of the Gentiles, I magnify mine office: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11:14  |  Romans 11:14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或者可以激動我骨肉之親發憤，好救他們一些人。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by any means I may provoke to emulation them which are my flesh, and might save some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11:15  |  Romans 11:15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若他們被丟棄，天下就得[與神]和好，他們被收納，豈不是死而復生嗎？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the casting away of them be the reconciling of the world, what shall the receiving of them be, but life from the dead?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11:16  |  Romans 11:16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所獻的新麵若是聖潔，全團也就聖潔了；樹根若是聖潔，樹枝也就聖潔了。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the firstfruit be holy, the lump is also holy: and if the root be holy, so are the branches.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11:17  |  Romans 11:17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若有幾根枝子被折下來，你這野橄欖得接在其中，一同得着橄欖根的肥汁，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some of the branches be broken off, and thou, being a wild olive tree, wert graffed in among them, and with them partakest of the root and fatness of the olive tree;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11:18  |  Romans 11:18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你就不可向[舊]枝子誇口；若是誇口，[當知道]不是你托着根，乃是根托着你。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Boast not against the branches. But if thou boast, thou bearest not the root, but the root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11:19  |  Romans 11:19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你若說，那枝子被折下來是特為叫我接上。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wilt say then, The branches were broken off, that I might be graffed 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11:20  |  Romans 11:20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不錯！他們因為不信，所以被折下來；你因為信，所以立得住；你不可自高，反要懼怕。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Well; because of unbelief they were broken off, and thou standest by faith. Be not highminded, but fear: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11:21  |  Romans 11:21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神既不愛惜原來的枝子，也必不愛惜你。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God spared not the natural branches, take heed lest he also spare not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11:22  |  Romans 11:22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可見，神的恩慈和嚴厲向那跌倒的人是嚴厲的，向你是有恩慈的，只要你長久在他的恩慈裏；不然，你也要被砍下來。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therefore the goodness and severity of God: on them which fell, severity; but toward thee, goodness, if thou continue in his goodness: otherwise thou also shalt be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11:23  |  Romans 11:23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而且他們若不是長久不信，仍要被接上，因為神能夠把他們重新接上。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also, if they abide not still in unbelief, shall be graffed in: for God is able to graff them in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11:24  |  Romans 11:24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你是從那天生的野橄欖上砍下來的，尚且逆着性得接在好橄欖上，何況這本樹的枝子，要接在本樹上呢！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thou wert cut out of the olive tree which is wild by nature, and wert graffed contrary to nature into a good olive tree: how much more shall these, which be the natural branches, be graffed into their own olive tree?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11:25  |  Romans 11:25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弟兄們，我不願意你們不知道這奧祕（恐怕你們自以為聰明），就是以色列人有幾分是硬心的，等到外邦人的數目添滿了，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would not, brethren, that ye should be ignorant of this mystery, lest ye should be wise in your own conceits; that blindness in part is happened to Israel, until the fulness of the Gentiles be come 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11:26  |  Romans 11:26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於是以色列全家都要得救。如[經上]所記： 必有一位救主從錫安出來， 要消除雅各家的一切罪惡；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 all Israel shall be saved: as it is written, There shall come out of Sion the Deliverer, and shall turn away ungodliness from Jacob: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11:27  |  Romans 11:27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又[說]：我除去他們罪的時候， 這就是我與他們所立的約。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is my covenant unto them, when I shall take away their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11:28  |  Romans 11:28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就着福音說，他們為你們的緣故是仇敵；就着揀選說，他們為列祖的緣故是蒙愛的。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concerning the gospel, they are enemies for your sakes: but as touching the election, they are beloved for the fathers’ sakes.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11:29  |  Romans 11:29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因為神的恩賜和選召是沒有後悔的。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gifts and calling of God are without repentance.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11:30  |  Romans 11:30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你們從前不順服神，如今因他們的不順服，你們倒蒙了憐恤。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ye in times past have not believed God, yet have now obtained mercy through their unbelief: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11:31  |  Romans 11:31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這樣，他們也是不順服，叫他們因着施給你們的憐恤，現在也就蒙憐恤。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so have these also now not believed, that through your mercy they also may obtain mercy.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11:32  |  Romans 11:32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因為神將眾人都圈在不順服之中，特意要憐恤眾人。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hath concluded them all in unbelief, that he might have mercy upon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11:33  |  Romans 11:33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深哉，神豐富的智慧和知識！ 他的判斷何其難測！ 他的蹤跡何其難尋！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the depth of the riches both of the wisdom and knowledge of God! how unsearchable are his judgments, and his ways past finding out!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11:34  |  Romans 11:34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誰知道主的心？ 誰作過他的謀士呢？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who hath known the mind of the Lord? or who hath been his counsellor?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11:35  |  Romans 11:35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誰是先給了他， 使他後來償還呢？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who hath first given to him, and it shall be recompensed unto him again?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11:36  |  Romans 11:36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因為萬有都是本於他， 倚靠他，歸於他。 願榮耀歸給他，直到永遠。阿們！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of him, and through him, and to him, are all things: to whom be glory for ever.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2026-08-30T07:10:14.6410000Z</dcterms:created>
  <dcterms:modified xsi:type="dcterms:W3CDTF">2026-08-30T07:10:14.6410000Z</dcterms:modified>
</coreProperties>
</file>