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d827f3535c54a5f" /><Relationship Type="http://schemas.openxmlformats.org/officeDocument/2006/relationships/extended-properties" Target="/docProps/app.xml" Id="Rbd85872caab54d7a" /><Relationship Type="http://schemas.openxmlformats.org/officeDocument/2006/relationships/officeDocument" Target="/ppt/presentation.xml" Id="Rbb0d135ef824459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a5dcf493b8b4187"/>
  </p:sldMasterIdLst>
  <p:notesMasterIdLst>
    <p:notesMasterId xmlns:r="http://schemas.openxmlformats.org/officeDocument/2006/relationships" r:id="R05ea46f6ee414f09"/>
  </p:notesMasterIdLst>
  <p:sldIdLst>
    <p:sldId xmlns:r="http://schemas.openxmlformats.org/officeDocument/2006/relationships" id="256" r:id="R52dac7d55f4044d9"/>
    <p:sldId xmlns:r="http://schemas.openxmlformats.org/officeDocument/2006/relationships" id="257" r:id="R69620cf81b904dbd"/>
    <p:sldId xmlns:r="http://schemas.openxmlformats.org/officeDocument/2006/relationships" id="258" r:id="Rdc6035fa7cd34e14"/>
    <p:sldId xmlns:r="http://schemas.openxmlformats.org/officeDocument/2006/relationships" id="259" r:id="Rea87d62c4ce84c11"/>
    <p:sldId xmlns:r="http://schemas.openxmlformats.org/officeDocument/2006/relationships" id="260" r:id="Re8f60857aa79415a"/>
    <p:sldId xmlns:r="http://schemas.openxmlformats.org/officeDocument/2006/relationships" id="261" r:id="Rbdd3206e71a6418d"/>
    <p:sldId xmlns:r="http://schemas.openxmlformats.org/officeDocument/2006/relationships" id="262" r:id="R25257bd03e9d465e"/>
    <p:sldId xmlns:r="http://schemas.openxmlformats.org/officeDocument/2006/relationships" id="263" r:id="R0ad4fc7012e444f2"/>
    <p:sldId xmlns:r="http://schemas.openxmlformats.org/officeDocument/2006/relationships" id="264" r:id="R4088b48a434b4bf6"/>
    <p:sldId xmlns:r="http://schemas.openxmlformats.org/officeDocument/2006/relationships" id="265" r:id="R85a78068a0084425"/>
    <p:sldId xmlns:r="http://schemas.openxmlformats.org/officeDocument/2006/relationships" id="266" r:id="Rf49c1092fa6f4b6b"/>
    <p:sldId xmlns:r="http://schemas.openxmlformats.org/officeDocument/2006/relationships" id="267" r:id="R2ad8f219f60749f4"/>
    <p:sldId xmlns:r="http://schemas.openxmlformats.org/officeDocument/2006/relationships" id="268" r:id="R50f3b7406b0d4f49"/>
    <p:sldId xmlns:r="http://schemas.openxmlformats.org/officeDocument/2006/relationships" id="269" r:id="Rcb70bb36db6749ac"/>
    <p:sldId xmlns:r="http://schemas.openxmlformats.org/officeDocument/2006/relationships" id="270" r:id="R3b3e679de112460c"/>
    <p:sldId xmlns:r="http://schemas.openxmlformats.org/officeDocument/2006/relationships" id="271" r:id="R816f3435e72b499d"/>
    <p:sldId xmlns:r="http://schemas.openxmlformats.org/officeDocument/2006/relationships" id="272" r:id="Re4e4871297ea4d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e3e127037ed4402" /><Relationship Type="http://schemas.openxmlformats.org/officeDocument/2006/relationships/slideMaster" Target="/ppt/slideMasters/slideMaster1.xml" Id="R1a5dcf493b8b4187" /><Relationship Type="http://schemas.openxmlformats.org/officeDocument/2006/relationships/notesMaster" Target="/ppt/notesMasters/notesMaster1.xml" Id="R05ea46f6ee414f09" /><Relationship Type="http://schemas.openxmlformats.org/officeDocument/2006/relationships/presProps" Target="/ppt/presProps.xml" Id="R79eb985ec6f243dc" /><Relationship Type="http://schemas.openxmlformats.org/officeDocument/2006/relationships/tableStyles" Target="/ppt/tableStyles.xml" Id="R5b202af51de446a1" /><Relationship Type="http://schemas.openxmlformats.org/officeDocument/2006/relationships/slide" Target="/ppt/slides/slide1.xml" Id="R52dac7d55f4044d9" /><Relationship Type="http://schemas.openxmlformats.org/officeDocument/2006/relationships/slide" Target="/ppt/slides/slide2.xml" Id="R69620cf81b904dbd" /><Relationship Type="http://schemas.openxmlformats.org/officeDocument/2006/relationships/slide" Target="/ppt/slides/slide3.xml" Id="Rdc6035fa7cd34e14" /><Relationship Type="http://schemas.openxmlformats.org/officeDocument/2006/relationships/slide" Target="/ppt/slides/slide4.xml" Id="Rea87d62c4ce84c11" /><Relationship Type="http://schemas.openxmlformats.org/officeDocument/2006/relationships/slide" Target="/ppt/slides/slide5.xml" Id="Re8f60857aa79415a" /><Relationship Type="http://schemas.openxmlformats.org/officeDocument/2006/relationships/slide" Target="/ppt/slides/slide6.xml" Id="Rbdd3206e71a6418d" /><Relationship Type="http://schemas.openxmlformats.org/officeDocument/2006/relationships/slide" Target="/ppt/slides/slide7.xml" Id="R25257bd03e9d465e" /><Relationship Type="http://schemas.openxmlformats.org/officeDocument/2006/relationships/slide" Target="/ppt/slides/slide8.xml" Id="R0ad4fc7012e444f2" /><Relationship Type="http://schemas.openxmlformats.org/officeDocument/2006/relationships/slide" Target="/ppt/slides/slide9.xml" Id="R4088b48a434b4bf6" /><Relationship Type="http://schemas.openxmlformats.org/officeDocument/2006/relationships/slide" Target="/ppt/slides/slide10.xml" Id="R85a78068a0084425" /><Relationship Type="http://schemas.openxmlformats.org/officeDocument/2006/relationships/slide" Target="/ppt/slides/slide11.xml" Id="Rf49c1092fa6f4b6b" /><Relationship Type="http://schemas.openxmlformats.org/officeDocument/2006/relationships/slide" Target="/ppt/slides/slide12.xml" Id="R2ad8f219f60749f4" /><Relationship Type="http://schemas.openxmlformats.org/officeDocument/2006/relationships/slide" Target="/ppt/slides/slide13.xml" Id="R50f3b7406b0d4f49" /><Relationship Type="http://schemas.openxmlformats.org/officeDocument/2006/relationships/slide" Target="/ppt/slides/slide14.xml" Id="Rcb70bb36db6749ac" /><Relationship Type="http://schemas.openxmlformats.org/officeDocument/2006/relationships/slide" Target="/ppt/slides/slide15.xml" Id="R3b3e679de112460c" /><Relationship Type="http://schemas.openxmlformats.org/officeDocument/2006/relationships/slide" Target="/ppt/slides/slide16.xml" Id="R816f3435e72b499d" /><Relationship Type="http://schemas.openxmlformats.org/officeDocument/2006/relationships/slide" Target="/ppt/slides/slide17.xml" Id="Re4e4871297ea4d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3a2ed0e4da84f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87814d818264531" /><Relationship Type="http://schemas.openxmlformats.org/officeDocument/2006/relationships/notesMaster" Target="/ppt/notesMasters/notesMaster1.xml" Id="Rfc70a1bee8eb413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11117e801e4239" /><Relationship Type="http://schemas.openxmlformats.org/officeDocument/2006/relationships/notesMaster" Target="/ppt/notesMasters/notesMaster1.xml" Id="R87a13aba6021433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6e2ee86bbcc456a" /><Relationship Type="http://schemas.openxmlformats.org/officeDocument/2006/relationships/notesMaster" Target="/ppt/notesMasters/notesMaster1.xml" Id="R91bf499aa2b740d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794572cea540e5" /><Relationship Type="http://schemas.openxmlformats.org/officeDocument/2006/relationships/notesMaster" Target="/ppt/notesMasters/notesMaster1.xml" Id="Rc20585bc5952467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6294d71f117466a" /><Relationship Type="http://schemas.openxmlformats.org/officeDocument/2006/relationships/notesMaster" Target="/ppt/notesMasters/notesMaster1.xml" Id="R4813d801480a4de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b4604b1419f47e4" /><Relationship Type="http://schemas.openxmlformats.org/officeDocument/2006/relationships/notesMaster" Target="/ppt/notesMasters/notesMaster1.xml" Id="Ra8bcf532f5a1429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c34f1bc53c44c5b" /><Relationship Type="http://schemas.openxmlformats.org/officeDocument/2006/relationships/notesMaster" Target="/ppt/notesMasters/notesMaster1.xml" Id="R48d62722c2f0482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4f24115979043f0" /><Relationship Type="http://schemas.openxmlformats.org/officeDocument/2006/relationships/notesMaster" Target="/ppt/notesMasters/notesMaster1.xml" Id="Ra87791a42db24ee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33148dbae224396" /><Relationship Type="http://schemas.openxmlformats.org/officeDocument/2006/relationships/notesMaster" Target="/ppt/notesMasters/notesMaster1.xml" Id="Rc216d7fcac7548a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87c9e43c84345dc" /><Relationship Type="http://schemas.openxmlformats.org/officeDocument/2006/relationships/notesMaster" Target="/ppt/notesMasters/notesMaster1.xml" Id="R552f19e87e5a479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9475fd9a55a4e25" /><Relationship Type="http://schemas.openxmlformats.org/officeDocument/2006/relationships/notesMaster" Target="/ppt/notesMasters/notesMaster1.xml" Id="R3d140e27ab014e4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be05bcb88c24cf8" /><Relationship Type="http://schemas.openxmlformats.org/officeDocument/2006/relationships/notesMaster" Target="/ppt/notesMasters/notesMaster1.xml" Id="R60c1d6718cbf42b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4254ce291514d60" /><Relationship Type="http://schemas.openxmlformats.org/officeDocument/2006/relationships/notesMaster" Target="/ppt/notesMasters/notesMaster1.xml" Id="Rfbbb644d2a67413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910c3f6e7504d35" /><Relationship Type="http://schemas.openxmlformats.org/officeDocument/2006/relationships/notesMaster" Target="/ppt/notesMasters/notesMaster1.xml" Id="R90b25219d831439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f038eb5f4004ea1" /><Relationship Type="http://schemas.openxmlformats.org/officeDocument/2006/relationships/notesMaster" Target="/ppt/notesMasters/notesMaster1.xml" Id="R35ba0101288a4c6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5f517a155a94143" /><Relationship Type="http://schemas.openxmlformats.org/officeDocument/2006/relationships/notesMaster" Target="/ppt/notesMasters/notesMaster1.xml" Id="R465891c332cc47c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3d7f92d8fb54a78" /><Relationship Type="http://schemas.openxmlformats.org/officeDocument/2006/relationships/notesMaster" Target="/ppt/notesMasters/notesMaster1.xml" Id="R8bc109fb2f4d4ed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8eb9d3e88d44c1" /><Relationship Type="http://schemas.openxmlformats.org/officeDocument/2006/relationships/image" Target="/ppt/media/image.png" Id="Rdb135738d9e84ca5" /><Relationship Type="http://schemas.openxmlformats.org/officeDocument/2006/relationships/image" Target="/ppt/media/image2.png" Id="Rb695e3e4f66c4a1c" /><Relationship Type="http://schemas.openxmlformats.org/officeDocument/2006/relationships/image" Target="/ppt/media/image.jpeg" Id="R63726c9633cc490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39de3c424347e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b135738d9e84ca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695e3e4f66c4a1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726c9633cc490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eaed72d6ff46e1" /><Relationship Type="http://schemas.openxmlformats.org/officeDocument/2006/relationships/slideLayout" Target="/ppt/slideLayouts/slideLayout1.xml" Id="R6bf39936d6964408" /><Relationship Type="http://schemas.openxmlformats.org/officeDocument/2006/relationships/slideLayout" Target="/ppt/slideLayouts/slideLayout2.xml" Id="R557745da999e42a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bf39936d6964408"/>
    <p:sldLayoutId xmlns:r="http://schemas.openxmlformats.org/officeDocument/2006/relationships" id="2147483650" r:id="R557745da999e42a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3a791f6ace461d" /><Relationship Type="http://schemas.openxmlformats.org/officeDocument/2006/relationships/notesSlide" Target="/ppt/notesSlides/notesSlide1.xml" Id="R58bc33ed4c1e4c0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677930db6b412b" /><Relationship Type="http://schemas.openxmlformats.org/officeDocument/2006/relationships/notesSlide" Target="/ppt/notesSlides/notesSlide2.xml" Id="R6f4a63ad132b4d6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9405ee3ea44a6f" /><Relationship Type="http://schemas.openxmlformats.org/officeDocument/2006/relationships/notesSlide" Target="/ppt/notesSlides/notesSlide3.xml" Id="Rb012d930a66e469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0862ae8d2d4308" /><Relationship Type="http://schemas.openxmlformats.org/officeDocument/2006/relationships/notesSlide" Target="/ppt/notesSlides/notesSlide4.xml" Id="Ra9c7d6ac7bfc439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afb90de77d48bc" /><Relationship Type="http://schemas.openxmlformats.org/officeDocument/2006/relationships/notesSlide" Target="/ppt/notesSlides/notesSlide5.xml" Id="R1f07b6b1793e418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b8f0e91c254905" /><Relationship Type="http://schemas.openxmlformats.org/officeDocument/2006/relationships/notesSlide" Target="/ppt/notesSlides/notesSlide6.xml" Id="R53cfeea6fdd94d2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9a22cb17524439" /><Relationship Type="http://schemas.openxmlformats.org/officeDocument/2006/relationships/notesSlide" Target="/ppt/notesSlides/notesSlide7.xml" Id="R77a65ff313e043f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22e77ceed349dd" /><Relationship Type="http://schemas.openxmlformats.org/officeDocument/2006/relationships/notesSlide" Target="/ppt/notesSlides/notesSlide8.xml" Id="R6cc0cad80de8488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ec75c515cd477e" /><Relationship Type="http://schemas.openxmlformats.org/officeDocument/2006/relationships/notesSlide" Target="/ppt/notesSlides/notesSlide9.xml" Id="Rca45d68a0014476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92b2d6c86b434f" /><Relationship Type="http://schemas.openxmlformats.org/officeDocument/2006/relationships/notesSlide" Target="/ppt/notesSlides/notesSlide10.xml" Id="R5c5c88ab6250440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efed3034534d0c" /><Relationship Type="http://schemas.openxmlformats.org/officeDocument/2006/relationships/notesSlide" Target="/ppt/notesSlides/notesSlide11.xml" Id="R67279880cb2a442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6d6ea867164e88" /><Relationship Type="http://schemas.openxmlformats.org/officeDocument/2006/relationships/notesSlide" Target="/ppt/notesSlides/notesSlide12.xml" Id="Rfe2828343d754fc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e8fb8c89a042fb" /><Relationship Type="http://schemas.openxmlformats.org/officeDocument/2006/relationships/notesSlide" Target="/ppt/notesSlides/notesSlide13.xml" Id="R760b3c147ca149f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e9b0c111204879" /><Relationship Type="http://schemas.openxmlformats.org/officeDocument/2006/relationships/notesSlide" Target="/ppt/notesSlides/notesSlide14.xml" Id="Rf72a6ef3f45c49e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65b9c57a424c8e" /><Relationship Type="http://schemas.openxmlformats.org/officeDocument/2006/relationships/notesSlide" Target="/ppt/notesSlides/notesSlide15.xml" Id="R6d49e86cf2b54f6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a4761c7c9044d2" /><Relationship Type="http://schemas.openxmlformats.org/officeDocument/2006/relationships/notesSlide" Target="/ppt/notesSlides/notesSlide16.xml" Id="R86b85d2b2807495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7b6534d6df4531" /><Relationship Type="http://schemas.openxmlformats.org/officeDocument/2006/relationships/notesSlide" Target="/ppt/notesSlides/notesSlide17.xml" Id="R84581989627b462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約伯記第35章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35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35:1  |  Job 35:1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以利戶又說：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Elihu spake moreover,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35:2  |  Job 35:2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你以為有理， 或以為你的公義勝於神的公義，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Thinkest thou this to be right, that thou saidst, My righteousness is more than God’s?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35:3  |  Job 35:3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才說這與我有甚麼益處？ [我不犯罪]比犯罪有甚麼好處呢？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saidst, What advantage will it be unto thee? and, What profit shall I have, if I be cleansed from my sin?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35:4  |  Job 35:4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我要回答你和在你這裏的朋友。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answer thee, and thy companions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35:5  |  Job 35:5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你要向天觀看， 瞻望那高於你的穹蒼。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Look unto the heavens, and see; and behold the clouds which are higher than thou.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35:6  |  Job 35:6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你若犯罪，能使神受何害呢？ 你的過犯加增，能使神受何損呢？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sinnest, what doest thou against him? or if thy transgressions be multiplied, what doest thou unto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35:7  |  Job 35:7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你若是公義，還能加增他甚麼呢？ 他從你手裏還接受甚麼呢？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be righteous, what givest thou him? or what receiveth he of thine hand?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35:8  |  Job 35:8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你的過惡[或能害]你這類的人； 你的公義[或能叫]世人[得益處]。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wickedness may hurt a man as thou art; and thy righteousness may profit the son of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35:9  |  Job 35:9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人因多受欺壓就哀求， 因受能者的轄制便求救，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reason of the multitude of oppressions they make the oppressed to cry: they cry out by reason of the arm of the mighty.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35:10  |  Job 35:10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卻無人說：造我的神在哪裏？ 他使人夜間歌唱，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none saith, Where is God my maker, who giveth songs in the night;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35:11  |  Job 35:11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教訓我們勝於地上的走獸， 使我們有聰明勝於空中的飛鳥。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teacheth us more than the beasts of the earth, and maketh us wiser than the fowls of heaven?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35:12  |  Job 35:12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他們在那裏， 因惡人的驕傲呼求，卻無人答應。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they cry, but none giveth answer, because of the pride of evil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35:13  |  Job 35:13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虛妄的[呼求]，神必不垂聽； 全能者也必不眷顧。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God will not hear vanity, neither will the Almighty regard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35:14  |  Job 35:14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何況你說，你不得見他； 你的案件在他面前，你等候他吧。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Although thou sayest thou shalt not see him, yet judgment is before him; therefore trust thou 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35:15  |  Job 35:15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但如今因他未曾發怒降罰， 也不甚理會狂傲，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now, because it is not so, he hath visited in his anger; yet he knoweth it not in great extremity: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35:16  |  Job 35:16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所以約伯開口說虛妄的話， 多發無知識的言語。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doth Job open his mouth in vain; he multiplieth words without knowledge.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2026-08-30T04:25:24.3240000Z</dcterms:created>
  <dcterms:modified xsi:type="dcterms:W3CDTF">2026-08-30T04:25:24.3240000Z</dcterms:modified>
</coreProperties>
</file>