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2a8d163eaa4bd2" /><Relationship Type="http://schemas.openxmlformats.org/officeDocument/2006/relationships/extended-properties" Target="/docProps/app.xml" Id="Rc474313bb7234a17" /><Relationship Type="http://schemas.openxmlformats.org/officeDocument/2006/relationships/officeDocument" Target="/ppt/presentation.xml" Id="Rbc1d791cacf640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41f33427f9d4121"/>
  </p:sldMasterIdLst>
  <p:notesMasterIdLst>
    <p:notesMasterId xmlns:r="http://schemas.openxmlformats.org/officeDocument/2006/relationships" r:id="Ra967695b92a0441e"/>
  </p:notesMasterIdLst>
  <p:sldIdLst>
    <p:sldId xmlns:r="http://schemas.openxmlformats.org/officeDocument/2006/relationships" id="256" r:id="R707746d3eb874104"/>
    <p:sldId xmlns:r="http://schemas.openxmlformats.org/officeDocument/2006/relationships" id="257" r:id="R56882b636bfa431b"/>
    <p:sldId xmlns:r="http://schemas.openxmlformats.org/officeDocument/2006/relationships" id="258" r:id="R4e718ef078e04c2e"/>
    <p:sldId xmlns:r="http://schemas.openxmlformats.org/officeDocument/2006/relationships" id="259" r:id="Ra086d36cce714218"/>
    <p:sldId xmlns:r="http://schemas.openxmlformats.org/officeDocument/2006/relationships" id="260" r:id="R4abd8f2b0c874201"/>
    <p:sldId xmlns:r="http://schemas.openxmlformats.org/officeDocument/2006/relationships" id="261" r:id="R007d7d93a24e482b"/>
    <p:sldId xmlns:r="http://schemas.openxmlformats.org/officeDocument/2006/relationships" id="262" r:id="R6035530cdff442c4"/>
    <p:sldId xmlns:r="http://schemas.openxmlformats.org/officeDocument/2006/relationships" id="263" r:id="R0a5cc6afc7d6471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a6bb1ea3279418b" /><Relationship Type="http://schemas.openxmlformats.org/officeDocument/2006/relationships/slideMaster" Target="/ppt/slideMasters/slideMaster1.xml" Id="Ra41f33427f9d4121" /><Relationship Type="http://schemas.openxmlformats.org/officeDocument/2006/relationships/notesMaster" Target="/ppt/notesMasters/notesMaster1.xml" Id="Ra967695b92a0441e" /><Relationship Type="http://schemas.openxmlformats.org/officeDocument/2006/relationships/presProps" Target="/ppt/presProps.xml" Id="R6c7657ee0d5148cb" /><Relationship Type="http://schemas.openxmlformats.org/officeDocument/2006/relationships/tableStyles" Target="/ppt/tableStyles.xml" Id="R705c7537a7184642" /><Relationship Type="http://schemas.openxmlformats.org/officeDocument/2006/relationships/slide" Target="/ppt/slides/slide1.xml" Id="R707746d3eb874104" /><Relationship Type="http://schemas.openxmlformats.org/officeDocument/2006/relationships/slide" Target="/ppt/slides/slide2.xml" Id="R56882b636bfa431b" /><Relationship Type="http://schemas.openxmlformats.org/officeDocument/2006/relationships/slide" Target="/ppt/slides/slide3.xml" Id="R4e718ef078e04c2e" /><Relationship Type="http://schemas.openxmlformats.org/officeDocument/2006/relationships/slide" Target="/ppt/slides/slide4.xml" Id="Ra086d36cce714218" /><Relationship Type="http://schemas.openxmlformats.org/officeDocument/2006/relationships/slide" Target="/ppt/slides/slide5.xml" Id="R4abd8f2b0c874201" /><Relationship Type="http://schemas.openxmlformats.org/officeDocument/2006/relationships/slide" Target="/ppt/slides/slide6.xml" Id="R007d7d93a24e482b" /><Relationship Type="http://schemas.openxmlformats.org/officeDocument/2006/relationships/slide" Target="/ppt/slides/slide7.xml" Id="R6035530cdff442c4" /><Relationship Type="http://schemas.openxmlformats.org/officeDocument/2006/relationships/slide" Target="/ppt/slides/slide8.xml" Id="R0a5cc6afc7d647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f050e59e34445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ec44d4cc9c4ba8" /><Relationship Type="http://schemas.openxmlformats.org/officeDocument/2006/relationships/notesMaster" Target="/ppt/notesMasters/notesMaster1.xml" Id="R39d418ee96394d5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41167b2aa6b4cf8" /><Relationship Type="http://schemas.openxmlformats.org/officeDocument/2006/relationships/notesMaster" Target="/ppt/notesMasters/notesMaster1.xml" Id="R71355191a37e435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e32e050a84c4a93" /><Relationship Type="http://schemas.openxmlformats.org/officeDocument/2006/relationships/notesMaster" Target="/ppt/notesMasters/notesMaster1.xml" Id="R37f97b158ed14f6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ef2f0b065743c9" /><Relationship Type="http://schemas.openxmlformats.org/officeDocument/2006/relationships/notesMaster" Target="/ppt/notesMasters/notesMaster1.xml" Id="Rb34e897193c64c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07541618c349c5" /><Relationship Type="http://schemas.openxmlformats.org/officeDocument/2006/relationships/notesMaster" Target="/ppt/notesMasters/notesMaster1.xml" Id="Rb22dd110936c45b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baa437376634fe8" /><Relationship Type="http://schemas.openxmlformats.org/officeDocument/2006/relationships/notesMaster" Target="/ppt/notesMasters/notesMaster1.xml" Id="Re7df37a7b78f476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7cd66eb7f18413c" /><Relationship Type="http://schemas.openxmlformats.org/officeDocument/2006/relationships/notesMaster" Target="/ppt/notesMasters/notesMaster1.xml" Id="Raaf0518d752342e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442a1c971034c4e" /><Relationship Type="http://schemas.openxmlformats.org/officeDocument/2006/relationships/notesMaster" Target="/ppt/notesMasters/notesMaster1.xml" Id="R00ad2d339a8241b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0c72f0b2bc4c92" /><Relationship Type="http://schemas.openxmlformats.org/officeDocument/2006/relationships/image" Target="/ppt/media/image.png" Id="R17aeee263a574ae6" /><Relationship Type="http://schemas.openxmlformats.org/officeDocument/2006/relationships/image" Target="/ppt/media/image2.png" Id="Rb215fc07e01947ca" /><Relationship Type="http://schemas.openxmlformats.org/officeDocument/2006/relationships/image" Target="/ppt/media/image.jpeg" Id="Rf223bc6c607241e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93f59387e34a2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7aeee263a574ae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215fc07e01947c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23bc6c607241e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ddca2071a094a8e" /><Relationship Type="http://schemas.openxmlformats.org/officeDocument/2006/relationships/slideLayout" Target="/ppt/slideLayouts/slideLayout1.xml" Id="R6900935efcc049c0" /><Relationship Type="http://schemas.openxmlformats.org/officeDocument/2006/relationships/slideLayout" Target="/ppt/slideLayouts/slideLayout2.xml" Id="Ra6e55201560345d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00935efcc049c0"/>
    <p:sldLayoutId xmlns:r="http://schemas.openxmlformats.org/officeDocument/2006/relationships" id="2147483650" r:id="Ra6e55201560345d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9b662d800c41a0" /><Relationship Type="http://schemas.openxmlformats.org/officeDocument/2006/relationships/notesSlide" Target="/ppt/notesSlides/notesSlide1.xml" Id="R014b9153809f44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0ff9f14bcd4c6d" /><Relationship Type="http://schemas.openxmlformats.org/officeDocument/2006/relationships/notesSlide" Target="/ppt/notesSlides/notesSlide2.xml" Id="Rfc1f07da5b3a4e7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ac74f4bf284a8e" /><Relationship Type="http://schemas.openxmlformats.org/officeDocument/2006/relationships/notesSlide" Target="/ppt/notesSlides/notesSlide3.xml" Id="Rb7077e2e249f4b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7c6620edab4918" /><Relationship Type="http://schemas.openxmlformats.org/officeDocument/2006/relationships/notesSlide" Target="/ppt/notesSlides/notesSlide4.xml" Id="Rbd4dbca962e148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ecc5f4b8a34a05" /><Relationship Type="http://schemas.openxmlformats.org/officeDocument/2006/relationships/notesSlide" Target="/ppt/notesSlides/notesSlide5.xml" Id="Rc9817896522047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d09a34826e48d4" /><Relationship Type="http://schemas.openxmlformats.org/officeDocument/2006/relationships/notesSlide" Target="/ppt/notesSlides/notesSlide6.xml" Id="R22cb34e3c1cd46d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067ddc33b24339" /><Relationship Type="http://schemas.openxmlformats.org/officeDocument/2006/relationships/notesSlide" Target="/ppt/notesSlides/notesSlide7.xml" Id="Rb821a44eb8a1484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38eb0a39aa4985" /><Relationship Type="http://schemas.openxmlformats.org/officeDocument/2006/relationships/notesSlide" Target="/ppt/notesSlides/notesSlide8.xml" Id="R511d9a857d504fe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詩篇第142章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142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142:1  |  Psalms 142:1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大衛在洞裏作的訓誨詩，乃是祈禱。 我發聲哀告耶和華， 發聲懇求耶和華。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Maschil of David; A Prayer when he was in the cave. I cried unto the LORD with my voice; with my voice unto the LORD did I make my supplication.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142:2  |  Psalms 142:2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我在他面前吐露我的苦情， 陳說我的患難。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poured out my complaint before him; I shewed before him my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142:3  |  Psalms 142:3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我的靈在我裏面發昏的時候， 你知道我的道路。 在我行的路上， 敵人為我暗設網羅。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my spirit was overwhelmed within me, then thou knewest my path. In the way wherein I walked have they privily laid a snare for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142:4  |  Psalms 142:4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求你向我右邊觀看， 因為沒有人認識我； 我無處避難， 也沒有人眷顧我。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looked on my right hand, and beheld, but there was no man that would know me: refuge failed me; no man cared for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142:5  |  Psalms 142:5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耶和華啊，我曾向你哀求。 我說：你是我的避難所； 在活人之地，你是我的福分。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cried unto thee, O LORD: I said, Thou art my refuge and my portion in the land of the living.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142:6  |  Psalms 142:6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求你側耳聽我的呼求， 因我落到極卑之地； 求你救我脫離逼迫我的人， 因為他們比我強盛。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Attend unto my cry; for I am brought very low: deliver me from my persecutors; for they are stronger than 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142:7  |  Psalms 142:7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求你領我出離被囚之地， 我好稱讚你的名。 義人必環繞我， 因為你是用厚恩待我。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Bring my soul out of prison, that I may praise thy name: the righteous shall compass me about; for thou shalt deal bountifully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2026-08-30T04:30:29.7830000Z</dcterms:created>
  <dcterms:modified xsi:type="dcterms:W3CDTF">2026-08-30T04:30:29.7830000Z</dcterms:modified>
</coreProperties>
</file>