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7c16a2f275449c8" /><Relationship Type="http://schemas.openxmlformats.org/officeDocument/2006/relationships/extended-properties" Target="/docProps/app.xml" Id="R94ac93fa41ec4143" /><Relationship Type="http://schemas.openxmlformats.org/officeDocument/2006/relationships/officeDocument" Target="/ppt/presentation.xml" Id="Rbc9b3d26acf74e2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1d8ba036814392"/>
  </p:sldMasterIdLst>
  <p:notesMasterIdLst>
    <p:notesMasterId xmlns:r="http://schemas.openxmlformats.org/officeDocument/2006/relationships" r:id="Ra3f6e6212d7f4bb1"/>
  </p:notesMasterIdLst>
  <p:sldIdLst>
    <p:sldId xmlns:r="http://schemas.openxmlformats.org/officeDocument/2006/relationships" id="256" r:id="R74401230622242fa"/>
    <p:sldId xmlns:r="http://schemas.openxmlformats.org/officeDocument/2006/relationships" id="257" r:id="R5f107f9d65974629"/>
    <p:sldId xmlns:r="http://schemas.openxmlformats.org/officeDocument/2006/relationships" id="258" r:id="R724bf6dfbd0d4278"/>
    <p:sldId xmlns:r="http://schemas.openxmlformats.org/officeDocument/2006/relationships" id="259" r:id="R14b6038c08544847"/>
    <p:sldId xmlns:r="http://schemas.openxmlformats.org/officeDocument/2006/relationships" id="260" r:id="Rdada0e15c2fc450b"/>
    <p:sldId xmlns:r="http://schemas.openxmlformats.org/officeDocument/2006/relationships" id="261" r:id="R4f49bbcab5644b91"/>
    <p:sldId xmlns:r="http://schemas.openxmlformats.org/officeDocument/2006/relationships" id="262" r:id="R359b33e16372497e"/>
    <p:sldId xmlns:r="http://schemas.openxmlformats.org/officeDocument/2006/relationships" id="263" r:id="R9b87a6bf9eb64666"/>
    <p:sldId xmlns:r="http://schemas.openxmlformats.org/officeDocument/2006/relationships" id="264" r:id="R7e26b10788384182"/>
    <p:sldId xmlns:r="http://schemas.openxmlformats.org/officeDocument/2006/relationships" id="265" r:id="R6cb66ecaa3b54bbe"/>
    <p:sldId xmlns:r="http://schemas.openxmlformats.org/officeDocument/2006/relationships" id="266" r:id="R19e804915af848cf"/>
    <p:sldId xmlns:r="http://schemas.openxmlformats.org/officeDocument/2006/relationships" id="267" r:id="R66aa5237c5e94ee8"/>
    <p:sldId xmlns:r="http://schemas.openxmlformats.org/officeDocument/2006/relationships" id="268" r:id="Rf2c3927959114b9b"/>
    <p:sldId xmlns:r="http://schemas.openxmlformats.org/officeDocument/2006/relationships" id="269" r:id="Ra8836d7eb2be4d9e"/>
    <p:sldId xmlns:r="http://schemas.openxmlformats.org/officeDocument/2006/relationships" id="270" r:id="R5835e5a5854d449e"/>
    <p:sldId xmlns:r="http://schemas.openxmlformats.org/officeDocument/2006/relationships" id="271" r:id="R11c80aeeb77941d9"/>
    <p:sldId xmlns:r="http://schemas.openxmlformats.org/officeDocument/2006/relationships" id="272" r:id="Rc373bef6bb7a4c92"/>
    <p:sldId xmlns:r="http://schemas.openxmlformats.org/officeDocument/2006/relationships" id="273" r:id="Rc441108e44244c15"/>
    <p:sldId xmlns:r="http://schemas.openxmlformats.org/officeDocument/2006/relationships" id="274" r:id="R4dc8858efbd74119"/>
    <p:sldId xmlns:r="http://schemas.openxmlformats.org/officeDocument/2006/relationships" id="275" r:id="Rca1c8817069a4c59"/>
    <p:sldId xmlns:r="http://schemas.openxmlformats.org/officeDocument/2006/relationships" id="276" r:id="R007ce16b8d4b493a"/>
    <p:sldId xmlns:r="http://schemas.openxmlformats.org/officeDocument/2006/relationships" id="277" r:id="R522eaceb9ad24d8c"/>
    <p:sldId xmlns:r="http://schemas.openxmlformats.org/officeDocument/2006/relationships" id="278" r:id="R942538bd2cfd41d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388f988327d4a4b" /><Relationship Type="http://schemas.openxmlformats.org/officeDocument/2006/relationships/slideMaster" Target="/ppt/slideMasters/slideMaster1.xml" Id="R1e1d8ba036814392" /><Relationship Type="http://schemas.openxmlformats.org/officeDocument/2006/relationships/notesMaster" Target="/ppt/notesMasters/notesMaster1.xml" Id="Ra3f6e6212d7f4bb1" /><Relationship Type="http://schemas.openxmlformats.org/officeDocument/2006/relationships/presProps" Target="/ppt/presProps.xml" Id="R0e38f58252744497" /><Relationship Type="http://schemas.openxmlformats.org/officeDocument/2006/relationships/tableStyles" Target="/ppt/tableStyles.xml" Id="Rd206e0a42d474f3e" /><Relationship Type="http://schemas.openxmlformats.org/officeDocument/2006/relationships/slide" Target="/ppt/slides/slide1.xml" Id="R74401230622242fa" /><Relationship Type="http://schemas.openxmlformats.org/officeDocument/2006/relationships/slide" Target="/ppt/slides/slide2.xml" Id="R5f107f9d65974629" /><Relationship Type="http://schemas.openxmlformats.org/officeDocument/2006/relationships/slide" Target="/ppt/slides/slide3.xml" Id="R724bf6dfbd0d4278" /><Relationship Type="http://schemas.openxmlformats.org/officeDocument/2006/relationships/slide" Target="/ppt/slides/slide4.xml" Id="R14b6038c08544847" /><Relationship Type="http://schemas.openxmlformats.org/officeDocument/2006/relationships/slide" Target="/ppt/slides/slide5.xml" Id="Rdada0e15c2fc450b" /><Relationship Type="http://schemas.openxmlformats.org/officeDocument/2006/relationships/slide" Target="/ppt/slides/slide6.xml" Id="R4f49bbcab5644b91" /><Relationship Type="http://schemas.openxmlformats.org/officeDocument/2006/relationships/slide" Target="/ppt/slides/slide7.xml" Id="R359b33e16372497e" /><Relationship Type="http://schemas.openxmlformats.org/officeDocument/2006/relationships/slide" Target="/ppt/slides/slide8.xml" Id="R9b87a6bf9eb64666" /><Relationship Type="http://schemas.openxmlformats.org/officeDocument/2006/relationships/slide" Target="/ppt/slides/slide9.xml" Id="R7e26b10788384182" /><Relationship Type="http://schemas.openxmlformats.org/officeDocument/2006/relationships/slide" Target="/ppt/slides/slide10.xml" Id="R6cb66ecaa3b54bbe" /><Relationship Type="http://schemas.openxmlformats.org/officeDocument/2006/relationships/slide" Target="/ppt/slides/slide11.xml" Id="R19e804915af848cf" /><Relationship Type="http://schemas.openxmlformats.org/officeDocument/2006/relationships/slide" Target="/ppt/slides/slide12.xml" Id="R66aa5237c5e94ee8" /><Relationship Type="http://schemas.openxmlformats.org/officeDocument/2006/relationships/slide" Target="/ppt/slides/slide13.xml" Id="Rf2c3927959114b9b" /><Relationship Type="http://schemas.openxmlformats.org/officeDocument/2006/relationships/slide" Target="/ppt/slides/slide14.xml" Id="Ra8836d7eb2be4d9e" /><Relationship Type="http://schemas.openxmlformats.org/officeDocument/2006/relationships/slide" Target="/ppt/slides/slide15.xml" Id="R5835e5a5854d449e" /><Relationship Type="http://schemas.openxmlformats.org/officeDocument/2006/relationships/slide" Target="/ppt/slides/slide16.xml" Id="R11c80aeeb77941d9" /><Relationship Type="http://schemas.openxmlformats.org/officeDocument/2006/relationships/slide" Target="/ppt/slides/slide17.xml" Id="Rc373bef6bb7a4c92" /><Relationship Type="http://schemas.openxmlformats.org/officeDocument/2006/relationships/slide" Target="/ppt/slides/slide18.xml" Id="Rc441108e44244c15" /><Relationship Type="http://schemas.openxmlformats.org/officeDocument/2006/relationships/slide" Target="/ppt/slides/slide19.xml" Id="R4dc8858efbd74119" /><Relationship Type="http://schemas.openxmlformats.org/officeDocument/2006/relationships/slide" Target="/ppt/slides/slide20.xml" Id="Rca1c8817069a4c59" /><Relationship Type="http://schemas.openxmlformats.org/officeDocument/2006/relationships/slide" Target="/ppt/slides/slide21.xml" Id="R007ce16b8d4b493a" /><Relationship Type="http://schemas.openxmlformats.org/officeDocument/2006/relationships/slide" Target="/ppt/slides/slide22.xml" Id="R522eaceb9ad24d8c" /><Relationship Type="http://schemas.openxmlformats.org/officeDocument/2006/relationships/slide" Target="/ppt/slides/slide23.xml" Id="R942538bd2cfd41d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3d9b62582a490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6d5dce9ecf94a59" /><Relationship Type="http://schemas.openxmlformats.org/officeDocument/2006/relationships/notesMaster" Target="/ppt/notesMasters/notesMaster1.xml" Id="R01e6a30910da47f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6b3cf33316345e4" /><Relationship Type="http://schemas.openxmlformats.org/officeDocument/2006/relationships/notesMaster" Target="/ppt/notesMasters/notesMaster1.xml" Id="R88c3524fcaef418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a644441ace461e" /><Relationship Type="http://schemas.openxmlformats.org/officeDocument/2006/relationships/notesMaster" Target="/ppt/notesMasters/notesMaster1.xml" Id="R8ab23847f3294bc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120a40a2cfd4b94" /><Relationship Type="http://schemas.openxmlformats.org/officeDocument/2006/relationships/notesMaster" Target="/ppt/notesMasters/notesMaster1.xml" Id="Rbd3f156d31a2401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276d6e6fe9045d8" /><Relationship Type="http://schemas.openxmlformats.org/officeDocument/2006/relationships/notesMaster" Target="/ppt/notesMasters/notesMaster1.xml" Id="R83680f8c2ba1495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5fbe819fd7641e6" /><Relationship Type="http://schemas.openxmlformats.org/officeDocument/2006/relationships/notesMaster" Target="/ppt/notesMasters/notesMaster1.xml" Id="Rbc0b1902f4c04ae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807f8ea47e7490e" /><Relationship Type="http://schemas.openxmlformats.org/officeDocument/2006/relationships/notesMaster" Target="/ppt/notesMasters/notesMaster1.xml" Id="R939fb7679be842c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f86edef91094e78" /><Relationship Type="http://schemas.openxmlformats.org/officeDocument/2006/relationships/notesMaster" Target="/ppt/notesMasters/notesMaster1.xml" Id="R8963d64ff5844eb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5b849e923bd46cd" /><Relationship Type="http://schemas.openxmlformats.org/officeDocument/2006/relationships/notesMaster" Target="/ppt/notesMasters/notesMaster1.xml" Id="Rddca3af5037b42e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47b362ce9f34b3e" /><Relationship Type="http://schemas.openxmlformats.org/officeDocument/2006/relationships/notesMaster" Target="/ppt/notesMasters/notesMaster1.xml" Id="R8f0cc887c86e4a8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ab47cc0196a4473" /><Relationship Type="http://schemas.openxmlformats.org/officeDocument/2006/relationships/notesMaster" Target="/ppt/notesMasters/notesMaster1.xml" Id="Rde3fb4fed6b3426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8132e70c33d482f" /><Relationship Type="http://schemas.openxmlformats.org/officeDocument/2006/relationships/notesMaster" Target="/ppt/notesMasters/notesMaster1.xml" Id="R91f5f2aac3f444e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a94f140a4f045d6" /><Relationship Type="http://schemas.openxmlformats.org/officeDocument/2006/relationships/notesMaster" Target="/ppt/notesMasters/notesMaster1.xml" Id="Rf4bde5016911432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76f8d64287c413c" /><Relationship Type="http://schemas.openxmlformats.org/officeDocument/2006/relationships/notesMaster" Target="/ppt/notesMasters/notesMaster1.xml" Id="Rb03ac4c012904bb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89e0ff2a14d4f3d" /><Relationship Type="http://schemas.openxmlformats.org/officeDocument/2006/relationships/notesMaster" Target="/ppt/notesMasters/notesMaster1.xml" Id="R3a7c5c08416d49e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58f80bff4984b5a" /><Relationship Type="http://schemas.openxmlformats.org/officeDocument/2006/relationships/notesMaster" Target="/ppt/notesMasters/notesMaster1.xml" Id="R70ebcc80672345b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c2151d7428c4740" /><Relationship Type="http://schemas.openxmlformats.org/officeDocument/2006/relationships/notesMaster" Target="/ppt/notesMasters/notesMaster1.xml" Id="R11c558698cf5465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f7f59fb233f461c" /><Relationship Type="http://schemas.openxmlformats.org/officeDocument/2006/relationships/notesMaster" Target="/ppt/notesMasters/notesMaster1.xml" Id="Rdba5d76c4a7f46f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c2737b924874485" /><Relationship Type="http://schemas.openxmlformats.org/officeDocument/2006/relationships/notesMaster" Target="/ppt/notesMasters/notesMaster1.xml" Id="Raaf553c29ca0453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ff5b6b1f080421c" /><Relationship Type="http://schemas.openxmlformats.org/officeDocument/2006/relationships/notesMaster" Target="/ppt/notesMasters/notesMaster1.xml" Id="Rc771749fe3ad4c2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f3908889ca44bf7" /><Relationship Type="http://schemas.openxmlformats.org/officeDocument/2006/relationships/notesMaster" Target="/ppt/notesMasters/notesMaster1.xml" Id="Rb4778e2cd8a7486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2832c8922fe48b1" /><Relationship Type="http://schemas.openxmlformats.org/officeDocument/2006/relationships/notesMaster" Target="/ppt/notesMasters/notesMaster1.xml" Id="R8433690006be4fb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07f7f37edb14bc0" /><Relationship Type="http://schemas.openxmlformats.org/officeDocument/2006/relationships/notesMaster" Target="/ppt/notesMasters/notesMaster1.xml" Id="R768b6af4f5b24d5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c809137d81424a" /><Relationship Type="http://schemas.openxmlformats.org/officeDocument/2006/relationships/image" Target="/ppt/media/image.png" Id="R8b7381ed3ba242f8" /><Relationship Type="http://schemas.openxmlformats.org/officeDocument/2006/relationships/image" Target="/ppt/media/image2.png" Id="Rea03fd6445754b71" /><Relationship Type="http://schemas.openxmlformats.org/officeDocument/2006/relationships/image" Target="/ppt/media/image.jpeg" Id="R1df245cc975643d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ec814495614cc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b7381ed3ba242f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a03fd6445754b7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f245cc975643d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fdfcd8cd1984c61" /><Relationship Type="http://schemas.openxmlformats.org/officeDocument/2006/relationships/slideLayout" Target="/ppt/slideLayouts/slideLayout1.xml" Id="R9d80241c1e224392" /><Relationship Type="http://schemas.openxmlformats.org/officeDocument/2006/relationships/slideLayout" Target="/ppt/slideLayouts/slideLayout2.xml" Id="R31cbb5da1601453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d80241c1e224392"/>
    <p:sldLayoutId xmlns:r="http://schemas.openxmlformats.org/officeDocument/2006/relationships" id="2147483650" r:id="R31cbb5da1601453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eec11d63d34ec3" /><Relationship Type="http://schemas.openxmlformats.org/officeDocument/2006/relationships/notesSlide" Target="/ppt/notesSlides/notesSlide1.xml" Id="Rcca8c814657244d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9d7ab4df4b4390" /><Relationship Type="http://schemas.openxmlformats.org/officeDocument/2006/relationships/notesSlide" Target="/ppt/notesSlides/notesSlide2.xml" Id="R4c73c7ee136d48c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7c85ac54934942" /><Relationship Type="http://schemas.openxmlformats.org/officeDocument/2006/relationships/notesSlide" Target="/ppt/notesSlides/notesSlide3.xml" Id="R57f099ce3d724a2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2e613e61ba4791" /><Relationship Type="http://schemas.openxmlformats.org/officeDocument/2006/relationships/notesSlide" Target="/ppt/notesSlides/notesSlide4.xml" Id="R271fb0fe7678409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097317381942b4" /><Relationship Type="http://schemas.openxmlformats.org/officeDocument/2006/relationships/notesSlide" Target="/ppt/notesSlides/notesSlide5.xml" Id="R596574e33cc5489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fe5c9fda7b494e" /><Relationship Type="http://schemas.openxmlformats.org/officeDocument/2006/relationships/notesSlide" Target="/ppt/notesSlides/notesSlide6.xml" Id="R65f3d3e2a7d0489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e24c5fe78045bd" /><Relationship Type="http://schemas.openxmlformats.org/officeDocument/2006/relationships/notesSlide" Target="/ppt/notesSlides/notesSlide7.xml" Id="R390e3a9158a044e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f8907ba5084a9f" /><Relationship Type="http://schemas.openxmlformats.org/officeDocument/2006/relationships/notesSlide" Target="/ppt/notesSlides/notesSlide8.xml" Id="R7f0453ef9e504ec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1d962f9f4e432c" /><Relationship Type="http://schemas.openxmlformats.org/officeDocument/2006/relationships/notesSlide" Target="/ppt/notesSlides/notesSlide9.xml" Id="R0fb10e30dc0f456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334ca969fa4b7b" /><Relationship Type="http://schemas.openxmlformats.org/officeDocument/2006/relationships/notesSlide" Target="/ppt/notesSlides/notesSlide10.xml" Id="R52b6f02e7aba4db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f61164394f4be0" /><Relationship Type="http://schemas.openxmlformats.org/officeDocument/2006/relationships/notesSlide" Target="/ppt/notesSlides/notesSlide11.xml" Id="Red1a3ab992e94a6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9f0d2586f741f4" /><Relationship Type="http://schemas.openxmlformats.org/officeDocument/2006/relationships/notesSlide" Target="/ppt/notesSlides/notesSlide12.xml" Id="Ra1e9d2478a8f452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8ab60e0ce349a9" /><Relationship Type="http://schemas.openxmlformats.org/officeDocument/2006/relationships/notesSlide" Target="/ppt/notesSlides/notesSlide13.xml" Id="R9d80a3a6ed1d474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efdfc2f0ae44a6" /><Relationship Type="http://schemas.openxmlformats.org/officeDocument/2006/relationships/notesSlide" Target="/ppt/notesSlides/notesSlide14.xml" Id="R1d5f3489858a46d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8c67b9b70844c1" /><Relationship Type="http://schemas.openxmlformats.org/officeDocument/2006/relationships/notesSlide" Target="/ppt/notesSlides/notesSlide15.xml" Id="Rf07086c7b7db4b5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18c24688974af0" /><Relationship Type="http://schemas.openxmlformats.org/officeDocument/2006/relationships/notesSlide" Target="/ppt/notesSlides/notesSlide16.xml" Id="Rf46cc084da6b4b8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8e2cd80a244be6" /><Relationship Type="http://schemas.openxmlformats.org/officeDocument/2006/relationships/notesSlide" Target="/ppt/notesSlides/notesSlide17.xml" Id="Rf5a5b48a5e4d4f4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cc45a731e04f37" /><Relationship Type="http://schemas.openxmlformats.org/officeDocument/2006/relationships/notesSlide" Target="/ppt/notesSlides/notesSlide18.xml" Id="R51d2b98985b74fb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4d42c055a747f6" /><Relationship Type="http://schemas.openxmlformats.org/officeDocument/2006/relationships/notesSlide" Target="/ppt/notesSlides/notesSlide19.xml" Id="R05575258c04e47d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7187725b6d4518" /><Relationship Type="http://schemas.openxmlformats.org/officeDocument/2006/relationships/notesSlide" Target="/ppt/notesSlides/notesSlide20.xml" Id="R432f1e24a4ea4da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c3162b93de4683" /><Relationship Type="http://schemas.openxmlformats.org/officeDocument/2006/relationships/notesSlide" Target="/ppt/notesSlides/notesSlide21.xml" Id="Re4eac9fce7ab4a9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60562368d64210" /><Relationship Type="http://schemas.openxmlformats.org/officeDocument/2006/relationships/notesSlide" Target="/ppt/notesSlides/notesSlide22.xml" Id="Re04b68b928a84dc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807f8b6a61476a" /><Relationship Type="http://schemas.openxmlformats.org/officeDocument/2006/relationships/notesSlide" Target="/ppt/notesSlides/notesSlide23.xml" Id="Rb956d5337af2460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以賽亞書第13章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13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13:1  |  Isaiah 13:1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亞摩斯的兒子以賽亞得默示，論巴比倫。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burden of Babylon, which Isaiah the son of Amoz did see.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13:2  |  Isaiah 13:2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應當在淨光的山豎立大旗， 向群眾揚聲招手， 使他們進入貴冑的門。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Lift ye up a banner upon the high mountain, exalt the voice unto them, shake the hand, that they may go into the gates of the nobles.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13:3  |  Isaiah 13:3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我吩咐我所挑出來的人； 我招呼我的勇士－ 就是那矜誇高傲之輩， 為要成就我怒中所定的。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commanded my sanctified ones, I have also called my mighty ones for mine anger, even them that rejoice in my highness.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13:4  |  Isaiah 13:4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山間有多人的聲音， 好像是大國人民。 有許多國的民聚集鬨嚷的聲音； 這是萬軍之耶和華點齊軍隊，預備打仗。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noise of a multitude in the mountains, like as of a great people; a tumultuous noise of the kingdoms of nations gathered together: the LORD of hosts mustereth the host of the battle.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13:5  |  Isaiah 13:5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他們從遠方來， 從天邊來， 就是耶和華並他惱恨的兵器 要毀滅這全地。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come from a far country, from the end of heaven, even the LORD, and the weapons of his indignation, to destroy the whole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13:6  |  Isaiah 13:6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你們要哀號， 因為耶和華的日子臨近了！ 這日來到， 好像毀滅從全能者來到。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Howl ye; for the day of the LORD is at hand; it shall come as a destruction from the Almighty.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13:7  |  Isaiah 13:7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所以，人手都必軟弱； 人心都必消化。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shall all hands be faint, and every man’s heart shall melt: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13:8  |  Isaiah 13:8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他們必驚惶悲痛； 愁苦必將他們抓住。 他們疼痛，好像產難的婦人一樣， 彼此驚奇相看，臉如火焰。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shall be afraid: pangs and sorrows shall take hold of them; they shall be in pain as a woman that travaileth: they shall be amazed one at another; their faces shall be as flames.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13:9  |  Isaiah 13:9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耶和華的日子臨到， 必有殘忍、忿恨、烈怒， 使這地荒涼， 從其中除滅罪人。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 day of the LORD cometh, cruel both with wrath and fierce anger, to lay the land desolate: and he shall destroy the sinners thereof out of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13:10  |  Isaiah 13:10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天上的眾星群宿都不發光； 日頭一出就變黑暗； 月亮也不放光。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stars of heaven and the constellations thereof shall not give their light: the sun shall be darkened in his going forth, and the moon shall not cause her light to shine.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13:11  |  Isaiah 13:11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我必因邪惡刑罰世界， 因罪孽刑罰惡人， 使驕傲人的狂妄止息， 制伏強暴人的狂傲。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punish the world for their evil, and the wicked for their iniquity; and I will cause the arrogancy of the proud to cease, and will lay low the haughtiness of the terrible.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13:12  |  Isaiah 13:12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我必使人比精金還少， 使人比俄斐純金更少。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make a man more precious than fine gold; even a man than the golden wedge of Ophir.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13:13  |  Isaiah 13:13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我－萬軍之耶和華在忿恨中發烈怒的日子， 必使天震動， 使地搖撼，離其本位。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I will shake the heavens, and the earth shall remove out of her place, in the wrath of the LORD of hosts, and in the day of his fierce anger.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13:14  |  Isaiah 13:14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人必像被追趕的鹿， 像無人收聚的羊， 各歸回本族， 各逃到本土。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shall be as the chased roe, and as a sheep that no man taketh up: they shall every man turn to his own people, and flee every one into his own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13:15  |  Isaiah 13:15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凡被[仇敵]追上的必被刺死； 凡被捉住的必被刀殺。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one that is found shall be thrust through; and every one that is joined unto them shall fall by the sword.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13:16  |  Isaiah 13:16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他們的嬰孩必在他們眼前摔碎； 他們的房屋必被搶奪； 他們的妻子必被玷污。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children also shall be dashed to pieces before their eyes; their houses shall be spoiled, and their wives ravished.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13:17  |  Isaiah 13:17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我必激動米底亞人來攻擊他們。 米底亞人不注重銀子， 也不喜愛金子。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I will stir up the Medes against them, which shall not regard silver; and as for gold, they shall not delight in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13:18  |  Isaiah 13:18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他們必用弓擊碎少年人， 不憐憫婦人所生的， 眼也不顧惜孩子。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bows also shall dash the young men to pieces; and they shall have no pity on the fruit of the womb; their eye shall not spare children.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13:19  |  Isaiah 13:19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巴比倫素來為列國的榮耀， 為迦勒底人所矜誇的華美， 必像神所傾覆的所多瑪、蛾摩拉一樣。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Babylon, the glory of kingdoms, the beauty of the Chaldees’ excellency, shall be as when God overthrew Sodom and Gomorrah.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13:20  |  Isaiah 13:20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其內必永無人煙， 世世代代無人居住。 阿拉伯人也不在那裏支搭帳棚； 牧羊的人也不使羊群臥在那裏。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shall never be inhabited, neither shall it be dwelt in from generation to generation: neither shall the Arabian pitch tent there; neither shall the shepherds make their fold there.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13:21  |  Isaiah 13:21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只有曠野的走獸臥在那裏； 咆哮的獸滿了房屋。 鴕鳥住在那裏； 野山羊在那裏跳舞。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wild beasts of the desert shall lie there; and their houses shall be full of doleful creatures; and owls shall dwell there, and satyrs shall dance there.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13:22  |  Isaiah 13:22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豺狼必在它宮中呼號； 野狗必在它華美殿內吼叫。 巴比倫[受罰]的時候臨近； 它的日子必不長久。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wild beasts of the islands shall cry in their desolate houses, and dragons in their pleasant palaces: and her time is near to come, and her days shall not be prolonged.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2026-08-30T04:00:44.5870000Z</dcterms:created>
  <dcterms:modified xsi:type="dcterms:W3CDTF">2026-08-30T04:00:44.5870000Z</dcterms:modified>
</coreProperties>
</file>