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758d15f66924653" /><Relationship Type="http://schemas.openxmlformats.org/officeDocument/2006/relationships/extended-properties" Target="/docProps/app.xml" Id="R4652fb2c41ca49dd" /><Relationship Type="http://schemas.openxmlformats.org/officeDocument/2006/relationships/officeDocument" Target="/ppt/presentation.xml" Id="R3793edb3f38345b2" /></Relationships>
</file>

<file path=ppt/presentation.xml><?xml version="1.0" encoding="utf-8"?>
<p:presentation xmlns:p="http://schemas.openxmlformats.org/presentationml/2006/main">
  <p:sldMasterIdLst>
    <p:sldMasterId xmlns:r="http://schemas.openxmlformats.org/officeDocument/2006/relationships" id="2147483648" r:id="R99e26524dbd745bd"/>
  </p:sldMasterIdLst>
  <p:notesMasterIdLst>
    <p:notesMasterId xmlns:r="http://schemas.openxmlformats.org/officeDocument/2006/relationships" r:id="R0b0e894cfced4771"/>
  </p:notesMasterIdLst>
  <p:sldIdLst>
    <p:sldId xmlns:r="http://schemas.openxmlformats.org/officeDocument/2006/relationships" id="256" r:id="R47a331f28ddd48ab"/>
    <p:sldId xmlns:r="http://schemas.openxmlformats.org/officeDocument/2006/relationships" id="257" r:id="R68adf43497ef48db"/>
    <p:sldId xmlns:r="http://schemas.openxmlformats.org/officeDocument/2006/relationships" id="258" r:id="R0e45d72774ab4d1f"/>
    <p:sldId xmlns:r="http://schemas.openxmlformats.org/officeDocument/2006/relationships" id="259" r:id="R1ccc50ec01234647"/>
    <p:sldId xmlns:r="http://schemas.openxmlformats.org/officeDocument/2006/relationships" id="260" r:id="Rd44865dd49244a8d"/>
    <p:sldId xmlns:r="http://schemas.openxmlformats.org/officeDocument/2006/relationships" id="261" r:id="Rc7830c684d58482a"/>
    <p:sldId xmlns:r="http://schemas.openxmlformats.org/officeDocument/2006/relationships" id="262" r:id="R59c4cf0797f942ac"/>
    <p:sldId xmlns:r="http://schemas.openxmlformats.org/officeDocument/2006/relationships" id="263" r:id="R7a79995e18354c72"/>
    <p:sldId xmlns:r="http://schemas.openxmlformats.org/officeDocument/2006/relationships" id="264" r:id="Rf6f64b0e74f64ce7"/>
    <p:sldId xmlns:r="http://schemas.openxmlformats.org/officeDocument/2006/relationships" id="265" r:id="Re89e86818fd8402e"/>
    <p:sldId xmlns:r="http://schemas.openxmlformats.org/officeDocument/2006/relationships" id="266" r:id="R01ad147ce442448a"/>
    <p:sldId xmlns:r="http://schemas.openxmlformats.org/officeDocument/2006/relationships" id="267" r:id="Rb11e58a49c5c4d95"/>
    <p:sldId xmlns:r="http://schemas.openxmlformats.org/officeDocument/2006/relationships" id="268" r:id="Rf7979174e3b14101"/>
    <p:sldId xmlns:r="http://schemas.openxmlformats.org/officeDocument/2006/relationships" id="269" r:id="R682031e21cba4e63"/>
    <p:sldId xmlns:r="http://schemas.openxmlformats.org/officeDocument/2006/relationships" id="270" r:id="Rafc9aaa0c9ae4457"/>
    <p:sldId xmlns:r="http://schemas.openxmlformats.org/officeDocument/2006/relationships" id="271" r:id="R6174793b72f74dbf"/>
    <p:sldId xmlns:r="http://schemas.openxmlformats.org/officeDocument/2006/relationships" id="272" r:id="Ra100d50f78af4d2e"/>
    <p:sldId xmlns:r="http://schemas.openxmlformats.org/officeDocument/2006/relationships" id="273" r:id="Re3959dfb3382415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6253586f93e4035" /><Relationship Type="http://schemas.openxmlformats.org/officeDocument/2006/relationships/slideMaster" Target="/ppt/slideMasters/slideMaster1.xml" Id="R99e26524dbd745bd" /><Relationship Type="http://schemas.openxmlformats.org/officeDocument/2006/relationships/notesMaster" Target="/ppt/notesMasters/notesMaster1.xml" Id="R0b0e894cfced4771" /><Relationship Type="http://schemas.openxmlformats.org/officeDocument/2006/relationships/presProps" Target="/ppt/presProps.xml" Id="R7795a8f305d947f6" /><Relationship Type="http://schemas.openxmlformats.org/officeDocument/2006/relationships/tableStyles" Target="/ppt/tableStyles.xml" Id="R28dc14aeabcd43c2" /><Relationship Type="http://schemas.openxmlformats.org/officeDocument/2006/relationships/slide" Target="/ppt/slides/slide1.xml" Id="R47a331f28ddd48ab" /><Relationship Type="http://schemas.openxmlformats.org/officeDocument/2006/relationships/slide" Target="/ppt/slides/slide2.xml" Id="R68adf43497ef48db" /><Relationship Type="http://schemas.openxmlformats.org/officeDocument/2006/relationships/slide" Target="/ppt/slides/slide3.xml" Id="R0e45d72774ab4d1f" /><Relationship Type="http://schemas.openxmlformats.org/officeDocument/2006/relationships/slide" Target="/ppt/slides/slide4.xml" Id="R1ccc50ec01234647" /><Relationship Type="http://schemas.openxmlformats.org/officeDocument/2006/relationships/slide" Target="/ppt/slides/slide5.xml" Id="Rd44865dd49244a8d" /><Relationship Type="http://schemas.openxmlformats.org/officeDocument/2006/relationships/slide" Target="/ppt/slides/slide6.xml" Id="Rc7830c684d58482a" /><Relationship Type="http://schemas.openxmlformats.org/officeDocument/2006/relationships/slide" Target="/ppt/slides/slide7.xml" Id="R59c4cf0797f942ac" /><Relationship Type="http://schemas.openxmlformats.org/officeDocument/2006/relationships/slide" Target="/ppt/slides/slide8.xml" Id="R7a79995e18354c72" /><Relationship Type="http://schemas.openxmlformats.org/officeDocument/2006/relationships/slide" Target="/ppt/slides/slide9.xml" Id="Rf6f64b0e74f64ce7" /><Relationship Type="http://schemas.openxmlformats.org/officeDocument/2006/relationships/slide" Target="/ppt/slides/slide10.xml" Id="Re89e86818fd8402e" /><Relationship Type="http://schemas.openxmlformats.org/officeDocument/2006/relationships/slide" Target="/ppt/slides/slide11.xml" Id="R01ad147ce442448a" /><Relationship Type="http://schemas.openxmlformats.org/officeDocument/2006/relationships/slide" Target="/ppt/slides/slide12.xml" Id="Rb11e58a49c5c4d95" /><Relationship Type="http://schemas.openxmlformats.org/officeDocument/2006/relationships/slide" Target="/ppt/slides/slide13.xml" Id="Rf7979174e3b14101" /><Relationship Type="http://schemas.openxmlformats.org/officeDocument/2006/relationships/slide" Target="/ppt/slides/slide14.xml" Id="R682031e21cba4e63" /><Relationship Type="http://schemas.openxmlformats.org/officeDocument/2006/relationships/slide" Target="/ppt/slides/slide15.xml" Id="Rafc9aaa0c9ae4457" /><Relationship Type="http://schemas.openxmlformats.org/officeDocument/2006/relationships/slide" Target="/ppt/slides/slide16.xml" Id="R6174793b72f74dbf" /><Relationship Type="http://schemas.openxmlformats.org/officeDocument/2006/relationships/slide" Target="/ppt/slides/slide17.xml" Id="Ra100d50f78af4d2e" /><Relationship Type="http://schemas.openxmlformats.org/officeDocument/2006/relationships/slide" Target="/ppt/slides/slide18.xml" Id="Re3959dfb3382415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1235232a09245a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d6830284e5d48f8" /><Relationship Type="http://schemas.openxmlformats.org/officeDocument/2006/relationships/notesMaster" Target="/ppt/notesMasters/notesMaster1.xml" Id="R74b529b364e84bb5" /></Relationships>
</file>

<file path=ppt/notesSlides/_rels/notesSlide2.xml.rels>&#65279;<?xml version="1.0" encoding="utf-8"?><Relationships xmlns="http://schemas.openxmlformats.org/package/2006/relationships"><Relationship Type="http://schemas.openxmlformats.org/officeDocument/2006/relationships/slide" Target="/ppt/slides/slide2.xml" Id="R170a9b3a6ff040d7" /><Relationship Type="http://schemas.openxmlformats.org/officeDocument/2006/relationships/notesMaster" Target="/ppt/notesMasters/notesMaster1.xml" Id="R84ec1fa5d8df4818" /></Relationships>
</file>

<file path=ppt/notesSlides/_rels/notesSlide3.xml.rels>&#65279;<?xml version="1.0" encoding="utf-8"?><Relationships xmlns="http://schemas.openxmlformats.org/package/2006/relationships"><Relationship Type="http://schemas.openxmlformats.org/officeDocument/2006/relationships/slide" Target="/ppt/slides/slide3.xml" Id="R5d3d0f85d1d94154" /><Relationship Type="http://schemas.openxmlformats.org/officeDocument/2006/relationships/notesMaster" Target="/ppt/notesMasters/notesMaster1.xml" Id="Ra0bb77c17e4b4cf5" /></Relationships>
</file>

<file path=ppt/notesSlides/_rels/notesSlide4.xml.rels>&#65279;<?xml version="1.0" encoding="utf-8"?><Relationships xmlns="http://schemas.openxmlformats.org/package/2006/relationships"><Relationship Type="http://schemas.openxmlformats.org/officeDocument/2006/relationships/slide" Target="/ppt/slides/slide4.xml" Id="R606f14d8d2c0462d" /><Relationship Type="http://schemas.openxmlformats.org/officeDocument/2006/relationships/notesMaster" Target="/ppt/notesMasters/notesMaster1.xml" Id="R8b821804bbc6405a" /></Relationships>
</file>

<file path=ppt/notesSlides/_rels/notesSlide5.xml.rels>&#65279;<?xml version="1.0" encoding="utf-8"?><Relationships xmlns="http://schemas.openxmlformats.org/package/2006/relationships"><Relationship Type="http://schemas.openxmlformats.org/officeDocument/2006/relationships/slide" Target="/ppt/slides/slide5.xml" Id="R2c95abedde1c4e36" /><Relationship Type="http://schemas.openxmlformats.org/officeDocument/2006/relationships/notesMaster" Target="/ppt/notesMasters/notesMaster1.xml" Id="R16a57cfeead8470d" /></Relationships>
</file>

<file path=ppt/notesSlides/_rels/notesSlide6.xml.rels>&#65279;<?xml version="1.0" encoding="utf-8"?><Relationships xmlns="http://schemas.openxmlformats.org/package/2006/relationships"><Relationship Type="http://schemas.openxmlformats.org/officeDocument/2006/relationships/slide" Target="/ppt/slides/slide6.xml" Id="R0d1ad9c0fc9142fd" /><Relationship Type="http://schemas.openxmlformats.org/officeDocument/2006/relationships/notesMaster" Target="/ppt/notesMasters/notesMaster1.xml" Id="R243edf837a1a4b12" /></Relationships>
</file>

<file path=ppt/notesSlides/_rels/notesSlide7.xml.rels>&#65279;<?xml version="1.0" encoding="utf-8"?><Relationships xmlns="http://schemas.openxmlformats.org/package/2006/relationships"><Relationship Type="http://schemas.openxmlformats.org/officeDocument/2006/relationships/slide" Target="/ppt/slides/slide7.xml" Id="R848177af4e8543c5" /><Relationship Type="http://schemas.openxmlformats.org/officeDocument/2006/relationships/notesMaster" Target="/ppt/notesMasters/notesMaster1.xml" Id="R74d77cf4d65046c7" /></Relationships>
</file>

<file path=ppt/notesSlides/_rels/notesSlide8.xml.rels>&#65279;<?xml version="1.0" encoding="utf-8"?><Relationships xmlns="http://schemas.openxmlformats.org/package/2006/relationships"><Relationship Type="http://schemas.openxmlformats.org/officeDocument/2006/relationships/slide" Target="/ppt/slides/slide8.xml" Id="R4aa869852c5649ed" /><Relationship Type="http://schemas.openxmlformats.org/officeDocument/2006/relationships/notesMaster" Target="/ppt/notesMasters/notesMaster1.xml" Id="R875a3572552a4133" /></Relationships>
</file>

<file path=ppt/notesSlides/_rels/notesSlide9.xml.rels>&#65279;<?xml version="1.0" encoding="utf-8"?><Relationships xmlns="http://schemas.openxmlformats.org/package/2006/relationships"><Relationship Type="http://schemas.openxmlformats.org/officeDocument/2006/relationships/slide" Target="/ppt/slides/slide9.xml" Id="Re96382ea6f464094" /><Relationship Type="http://schemas.openxmlformats.org/officeDocument/2006/relationships/notesMaster" Target="/ppt/notesMasters/notesMaster1.xml" Id="R19c2f2dc040d48a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90b78a7633d44eb" /><Relationship Type="http://schemas.openxmlformats.org/officeDocument/2006/relationships/notesMaster" Target="/ppt/notesMasters/notesMaster1.xml" Id="R8cede8da6d6f4c2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14701faf72d4596" /><Relationship Type="http://schemas.openxmlformats.org/officeDocument/2006/relationships/notesMaster" Target="/ppt/notesMasters/notesMaster1.xml" Id="Rf330d941ce7a449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fbd18105a5c4cb0" /><Relationship Type="http://schemas.openxmlformats.org/officeDocument/2006/relationships/notesMaster" Target="/ppt/notesMasters/notesMaster1.xml" Id="R8725f073e9e54cd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5040e03bda84cd3" /><Relationship Type="http://schemas.openxmlformats.org/officeDocument/2006/relationships/notesMaster" Target="/ppt/notesMasters/notesMaster1.xml" Id="R0cb6752876c54ce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441372502944ab9" /><Relationship Type="http://schemas.openxmlformats.org/officeDocument/2006/relationships/notesMaster" Target="/ppt/notesMasters/notesMaster1.xml" Id="Rd1fe8626c1d34b3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c1565fb64a1406f" /><Relationship Type="http://schemas.openxmlformats.org/officeDocument/2006/relationships/notesMaster" Target="/ppt/notesMasters/notesMaster1.xml" Id="Rc4ce4fe16bb948c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f45cb8a8d904c19" /><Relationship Type="http://schemas.openxmlformats.org/officeDocument/2006/relationships/notesMaster" Target="/ppt/notesMasters/notesMaster1.xml" Id="R4e91d6605d9749f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ad3a1f261804a4c" /><Relationship Type="http://schemas.openxmlformats.org/officeDocument/2006/relationships/notesMaster" Target="/ppt/notesMasters/notesMaster1.xml" Id="R12bd5e81324e41b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814dbcb1af84b3d" /><Relationship Type="http://schemas.openxmlformats.org/officeDocument/2006/relationships/notesMaster" Target="/ppt/notesMasters/notesMaster1.xml" Id="R9b1de07c97e840a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27fc2c4ada34cd3" /><Relationship Type="http://schemas.openxmlformats.org/officeDocument/2006/relationships/image" Target="/ppt/media/image.png" Id="Re14bf99809054cd2" /><Relationship Type="http://schemas.openxmlformats.org/officeDocument/2006/relationships/image" Target="/ppt/media/image2.png" Id="Rda59b80f630c4e0d" /><Relationship Type="http://schemas.openxmlformats.org/officeDocument/2006/relationships/image" Target="/ppt/media/image.jpeg" Id="R6e9d48a3047e47e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4ac1b766f5145b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14bf99809054cd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a59b80f630c4e0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e9d48a3047e47e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6999323740546c9" /><Relationship Type="http://schemas.openxmlformats.org/officeDocument/2006/relationships/slideLayout" Target="/ppt/slideLayouts/slideLayout1.xml" Id="R9cbc3ae58f8a4367" /><Relationship Type="http://schemas.openxmlformats.org/officeDocument/2006/relationships/slideLayout" Target="/ppt/slideLayouts/slideLayout2.xml" Id="R7d09a402539b437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cbc3ae58f8a4367"/>
    <p:sldLayoutId xmlns:r="http://schemas.openxmlformats.org/officeDocument/2006/relationships" id="2147483650" r:id="R7d09a402539b437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7a22105cca045e7" /><Relationship Type="http://schemas.openxmlformats.org/officeDocument/2006/relationships/notesSlide" Target="/ppt/notesSlides/notesSlide1.xml" Id="Rbb7f8e6ac0b4421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22f42eec084495b" /><Relationship Type="http://schemas.openxmlformats.org/officeDocument/2006/relationships/notesSlide" Target="/ppt/notesSlides/notesSlide2.xml" Id="R561f027e842947c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93e9f7c495841eb" /><Relationship Type="http://schemas.openxmlformats.org/officeDocument/2006/relationships/notesSlide" Target="/ppt/notesSlides/notesSlide3.xml" Id="R6f0aa728e6e843a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6ae140b9cf14bca" /><Relationship Type="http://schemas.openxmlformats.org/officeDocument/2006/relationships/notesSlide" Target="/ppt/notesSlides/notesSlide4.xml" Id="R13308c67798248c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d76f4ca1e51490f" /><Relationship Type="http://schemas.openxmlformats.org/officeDocument/2006/relationships/notesSlide" Target="/ppt/notesSlides/notesSlide5.xml" Id="R4305bf153fab41c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b0df42432a74da6" /><Relationship Type="http://schemas.openxmlformats.org/officeDocument/2006/relationships/notesSlide" Target="/ppt/notesSlides/notesSlide6.xml" Id="R7cf5dcd7083b484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581490109bb4ee8" /><Relationship Type="http://schemas.openxmlformats.org/officeDocument/2006/relationships/notesSlide" Target="/ppt/notesSlides/notesSlide7.xml" Id="R0493969d7c0a40c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7129fe1d50c43bc" /><Relationship Type="http://schemas.openxmlformats.org/officeDocument/2006/relationships/notesSlide" Target="/ppt/notesSlides/notesSlide8.xml" Id="R02645f0fc7a6456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00d6d4818e84d24" /><Relationship Type="http://schemas.openxmlformats.org/officeDocument/2006/relationships/notesSlide" Target="/ppt/notesSlides/notesSlide9.xml" Id="R7442c3c7a5f5456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ca733c739614df3" /><Relationship Type="http://schemas.openxmlformats.org/officeDocument/2006/relationships/notesSlide" Target="/ppt/notesSlides/notesSlide10.xml" Id="R23bab56e6b374c3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38f591f6e0c4d40" /><Relationship Type="http://schemas.openxmlformats.org/officeDocument/2006/relationships/notesSlide" Target="/ppt/notesSlides/notesSlide11.xml" Id="R556a2491374e428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282891077294415" /><Relationship Type="http://schemas.openxmlformats.org/officeDocument/2006/relationships/notesSlide" Target="/ppt/notesSlides/notesSlide12.xml" Id="R3787d5fd3a0e436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f39306abbb3450a" /><Relationship Type="http://schemas.openxmlformats.org/officeDocument/2006/relationships/notesSlide" Target="/ppt/notesSlides/notesSlide13.xml" Id="R5df85d1d5bc44c4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3fab72c95f44011" /><Relationship Type="http://schemas.openxmlformats.org/officeDocument/2006/relationships/notesSlide" Target="/ppt/notesSlides/notesSlide14.xml" Id="R8135a9a5a3784b6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4f416aca07642cf" /><Relationship Type="http://schemas.openxmlformats.org/officeDocument/2006/relationships/notesSlide" Target="/ppt/notesSlides/notesSlide15.xml" Id="R1e4d972b95f0427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bc7bc3a43024bf3" /><Relationship Type="http://schemas.openxmlformats.org/officeDocument/2006/relationships/notesSlide" Target="/ppt/notesSlides/notesSlide16.xml" Id="R4611592482a6445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7afe1dbd8584e26" /><Relationship Type="http://schemas.openxmlformats.org/officeDocument/2006/relationships/notesSlide" Target="/ppt/notesSlides/notesSlide17.xml" Id="R5379bb9ce12741b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dfa541a96ac4ee9" /><Relationship Type="http://schemas.openxmlformats.org/officeDocument/2006/relationships/notesSlide" Target="/ppt/notesSlides/notesSlide18.xml" Id="R306e404669ce4a4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歷代志上第14章</a:t>
            </a:r>
          </a:p>
          <a:p xmlns:a="http://schemas.openxmlformats.org/drawingml/2006/main">
            <a:pPr algn="ctr">
              <a:buNone/>
            </a:pPr>
            <a:r>
              <a:rPr sz="2000">
                <a:solidFill>
                  <a:srgbClr val="FFFFFF"/>
                </a:solidFill>
                <a:latin typeface="Georgia"/>
                <a:ea typeface="Georgia"/>
                <a:cs typeface="Georgia"/>
              </a:rPr>
              <a:t>1 Chronicles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14:1  |  1 Chronicles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泰爾王希蘭將香柏木運到大衛那裏，又差遣使者和石匠、木匠給大衛建造宮殿。</a:t>
            </a:r>
          </a:p>
          <a:p xmlns:a="http://schemas.openxmlformats.org/drawingml/2006/main">
            <a:pPr algn="ctr">
              <a:buNone/>
            </a:pPr>
            <a:r>
              <a:rPr sz="2400">
                <a:solidFill>
                  <a:srgbClr val="FFFFFF"/>
                </a:solidFill>
                <a:latin typeface="Georgia"/>
                <a:ea typeface="Georgia"/>
                <a:cs typeface="Georgia"/>
              </a:rPr>
              <a:t>Now Hiram king of Tyre sent messengers to David, and timber of cedars, with masons and carpenters, to build him an house.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14:2  |  1 Chronicles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大衛就知道耶和華堅立他作以色列王，又為自己的民以色列，使他的國興旺。</a:t>
            </a:r>
          </a:p>
          <a:p xmlns:a="http://schemas.openxmlformats.org/drawingml/2006/main">
            <a:pPr algn="ctr">
              <a:buNone/>
            </a:pPr>
            <a:r>
              <a:rPr sz="2400">
                <a:solidFill>
                  <a:srgbClr val="FFFFFF"/>
                </a:solidFill>
                <a:latin typeface="Georgia"/>
                <a:ea typeface="Georgia"/>
                <a:cs typeface="Georgia"/>
              </a:rPr>
              <a:t>And David perceived that the LORD had confirmed him king over Israel, for his kingdom was lifted up on high, because of his people Israel.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14:3  |  1 Chronicles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大衛在耶路撒冷又立后妃，又生兒女。</a:t>
            </a:r>
          </a:p>
          <a:p xmlns:a="http://schemas.openxmlformats.org/drawingml/2006/main">
            <a:pPr algn="ctr">
              <a:buNone/>
            </a:pPr>
            <a:r>
              <a:rPr sz="2800">
                <a:solidFill>
                  <a:srgbClr val="FFFFFF"/>
                </a:solidFill>
                <a:latin typeface="Georgia"/>
                <a:ea typeface="Georgia"/>
                <a:cs typeface="Georgia"/>
              </a:rPr>
              <a:t>And David took more wives at Jerusalem: and David begat more sons and daughters.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14:4  |  1 Chronicles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在耶路撒冷所生的眾子是沙母亞、朔罷、拿單、所羅門、</a:t>
            </a:r>
          </a:p>
          <a:p xmlns:a="http://schemas.openxmlformats.org/drawingml/2006/main">
            <a:pPr algn="ctr">
              <a:buNone/>
            </a:pPr>
            <a:r>
              <a:rPr sz="2400">
                <a:solidFill>
                  <a:srgbClr val="FFFFFF"/>
                </a:solidFill>
                <a:latin typeface="Georgia"/>
                <a:ea typeface="Georgia"/>
                <a:cs typeface="Georgia"/>
              </a:rPr>
              <a:t>Now these are the names of his children which he had in Jerusalem; Shammua, and Shobab, Nathan, and Solomon,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14:5  |  1 Chronicles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益轄、以利書亞、以法列、</a:t>
            </a:r>
          </a:p>
          <a:p xmlns:a="http://schemas.openxmlformats.org/drawingml/2006/main">
            <a:pPr algn="ctr">
              <a:buNone/>
            </a:pPr>
            <a:r>
              <a:rPr sz="2800">
                <a:solidFill>
                  <a:srgbClr val="FFFFFF"/>
                </a:solidFill>
                <a:latin typeface="Georgia"/>
                <a:ea typeface="Georgia"/>
                <a:cs typeface="Georgia"/>
              </a:rPr>
              <a:t>And Ibhar, and Elishua, and Elpalet,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14:6  |  1 Chronicles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挪迦、尼斐、雅非亞、</a:t>
            </a:r>
          </a:p>
          <a:p xmlns:a="http://schemas.openxmlformats.org/drawingml/2006/main">
            <a:pPr algn="ctr">
              <a:buNone/>
            </a:pPr>
            <a:r>
              <a:rPr sz="2800">
                <a:solidFill>
                  <a:srgbClr val="FFFFFF"/>
                </a:solidFill>
                <a:latin typeface="Georgia"/>
                <a:ea typeface="Georgia"/>
                <a:cs typeface="Georgia"/>
              </a:rPr>
              <a:t>And Nogah, and Nepheg, and Japhia,</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14:7  |  1 Chronicles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以利沙瑪、比利雅大、以利法列。</a:t>
            </a:r>
          </a:p>
          <a:p xmlns:a="http://schemas.openxmlformats.org/drawingml/2006/main">
            <a:pPr algn="ctr">
              <a:buNone/>
            </a:pPr>
            <a:r>
              <a:rPr sz="2800">
                <a:solidFill>
                  <a:srgbClr val="FFFFFF"/>
                </a:solidFill>
                <a:latin typeface="Georgia"/>
                <a:ea typeface="Georgia"/>
                <a:cs typeface="Georgia"/>
              </a:rPr>
              <a:t>And Elishama, and Beeliada, and Eliphalet.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14:8  |  1 Chronicles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非利士人聽見大衛受膏作以色列眾人的王，非利士眾人就上來尋索大衛。大衛聽見，就出去迎敵。</a:t>
            </a:r>
          </a:p>
          <a:p xmlns:a="http://schemas.openxmlformats.org/drawingml/2006/main">
            <a:pPr algn="ctr">
              <a:buNone/>
            </a:pPr>
            <a:r>
              <a:rPr sz="2100">
                <a:solidFill>
                  <a:srgbClr val="FFFFFF"/>
                </a:solidFill>
                <a:latin typeface="Georgia"/>
                <a:ea typeface="Georgia"/>
                <a:cs typeface="Georgia"/>
              </a:rPr>
              <a:t>And when the Philistines heard that David was anointed king over all Israel, all the Philistines went up to seek David. And David heard of it, and went out against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14:9  |  1 Chronicles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非利士人來了，布散在利乏音谷。</a:t>
            </a:r>
          </a:p>
          <a:p xmlns:a="http://schemas.openxmlformats.org/drawingml/2006/main">
            <a:pPr algn="ctr">
              <a:buNone/>
            </a:pPr>
            <a:r>
              <a:rPr sz="2800">
                <a:solidFill>
                  <a:srgbClr val="FFFFFF"/>
                </a:solidFill>
                <a:latin typeface="Georgia"/>
                <a:ea typeface="Georgia"/>
                <a:cs typeface="Georgia"/>
              </a:rPr>
              <a:t>And the Philistines came and spread themselves in the valley of Rephaim.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14:10  |  1 Chronicles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大衛求問神，說：「我可以上去攻打非利士人嗎？你將他們交在我手裏嗎？」耶和華說：「你可以上去，我必將他們交在你手裏。」</a:t>
            </a:r>
          </a:p>
          <a:p xmlns:a="http://schemas.openxmlformats.org/drawingml/2006/main">
            <a:pPr algn="ctr">
              <a:buNone/>
            </a:pPr>
            <a:r>
              <a:rPr sz="2100">
                <a:solidFill>
                  <a:srgbClr val="FFFFFF"/>
                </a:solidFill>
                <a:latin typeface="Georgia"/>
                <a:ea typeface="Georgia"/>
                <a:cs typeface="Georgia"/>
              </a:rPr>
              <a:t>And David enquired of God, saying, Shall I go up against the Philistines? and wilt thou deliver them into mine hand? And the LORD said unto him, Go up; for I will deliver them into thine hand.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14:11  |  1 Chronicles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非利士人來到巴力‧毗拉心，大衛在那裏殺敗他們。大衛說：「神藉我的手沖破敵人，如同水沖去一般」；因此稱那地方為巴力‧毗拉心。</a:t>
            </a:r>
          </a:p>
          <a:p xmlns:a="http://schemas.openxmlformats.org/drawingml/2006/main">
            <a:pPr algn="ctr">
              <a:buNone/>
            </a:pPr>
            <a:r>
              <a:rPr sz="1800">
                <a:solidFill>
                  <a:srgbClr val="FFFFFF"/>
                </a:solidFill>
                <a:latin typeface="Georgia"/>
                <a:ea typeface="Georgia"/>
                <a:cs typeface="Georgia"/>
              </a:rPr>
              <a:t>So they came up to Baal-perazim; and David smote them there. Then David said, God hath broken in upon mine enemies by mine hand like the breaking forth of waters: therefore they called the name of that place Baal-perazim.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14:12  |  1 Chronicles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非利士人將神像撇在那裏，大衛吩咐人用火焚燒了。</a:t>
            </a:r>
          </a:p>
          <a:p xmlns:a="http://schemas.openxmlformats.org/drawingml/2006/main">
            <a:pPr algn="ctr">
              <a:buNone/>
            </a:pPr>
            <a:r>
              <a:rPr sz="2400">
                <a:solidFill>
                  <a:srgbClr val="FFFFFF"/>
                </a:solidFill>
                <a:latin typeface="Georgia"/>
                <a:ea typeface="Georgia"/>
                <a:cs typeface="Georgia"/>
              </a:rPr>
              <a:t>And when they had left their gods there, David gave a commandment, and they were burned with fire.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14:13  |  1 Chronicles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非利士人又布散在利乏音谷。</a:t>
            </a:r>
          </a:p>
          <a:p xmlns:a="http://schemas.openxmlformats.org/drawingml/2006/main">
            <a:pPr algn="ctr">
              <a:buNone/>
            </a:pPr>
            <a:r>
              <a:rPr sz="2800">
                <a:solidFill>
                  <a:srgbClr val="FFFFFF"/>
                </a:solidFill>
                <a:latin typeface="Georgia"/>
                <a:ea typeface="Georgia"/>
                <a:cs typeface="Georgia"/>
              </a:rPr>
              <a:t>And the Philistines yet again spread themselves abroad in the valley.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14:14  |  1 Chronicles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大衛又求問神。神說：「不要一直地上去，要轉到他們後頭，從桑林對面攻打他們。</a:t>
            </a:r>
          </a:p>
          <a:p xmlns:a="http://schemas.openxmlformats.org/drawingml/2006/main">
            <a:pPr algn="ctr">
              <a:buNone/>
            </a:pPr>
            <a:r>
              <a:rPr sz="2100">
                <a:solidFill>
                  <a:srgbClr val="FFFFFF"/>
                </a:solidFill>
                <a:latin typeface="Georgia"/>
                <a:ea typeface="Georgia"/>
                <a:cs typeface="Georgia"/>
              </a:rPr>
              <a:t>Therefore David enquired again of God; and God said unto him, Go not up after them; turn away from them, and come upon them over against the mulberry trees.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14:15  |  1 Chronicles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你聽見桑樹梢上有腳步的聲音，就要出戰，因為神已經在你前頭去攻打非利士人的軍隊。」</a:t>
            </a:r>
          </a:p>
          <a:p xmlns:a="http://schemas.openxmlformats.org/drawingml/2006/main">
            <a:pPr algn="ctr">
              <a:buNone/>
            </a:pPr>
            <a:r>
              <a:rPr sz="2100">
                <a:solidFill>
                  <a:srgbClr val="FFFFFF"/>
                </a:solidFill>
                <a:latin typeface="Georgia"/>
                <a:ea typeface="Georgia"/>
                <a:cs typeface="Georgia"/>
              </a:rPr>
              <a:t>And it shall be, when thou shalt hear a sound of going in the tops of the mulberry trees, that then thou shalt go out to battle: for God is gone forth before thee to smite the host of the Philistines.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14:16  |  1 Chronicles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大衛就遵着神所吩咐的，攻打非利士人的軍隊，從基遍直到基色。</a:t>
            </a:r>
          </a:p>
          <a:p xmlns:a="http://schemas.openxmlformats.org/drawingml/2006/main">
            <a:pPr algn="ctr">
              <a:buNone/>
            </a:pPr>
            <a:r>
              <a:rPr sz="2400">
                <a:solidFill>
                  <a:srgbClr val="FFFFFF"/>
                </a:solidFill>
                <a:latin typeface="Georgia"/>
                <a:ea typeface="Georgia"/>
                <a:cs typeface="Georgia"/>
              </a:rPr>
              <a:t>David therefore did as God commanded him: and they smote the host of the Philistines from Gibeon even to Gazer.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14:17  |  1 Chronicles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於是大衛的名傳揚到列國，耶和華使列國都懼怕他。</a:t>
            </a:r>
          </a:p>
          <a:p xmlns:a="http://schemas.openxmlformats.org/drawingml/2006/main">
            <a:pPr algn="ctr">
              <a:buNone/>
            </a:pPr>
            <a:r>
              <a:rPr sz="2400">
                <a:solidFill>
                  <a:srgbClr val="FFFFFF"/>
                </a:solidFill>
                <a:latin typeface="Georgia"/>
                <a:ea typeface="Georgia"/>
                <a:cs typeface="Georgia"/>
              </a:rPr>
              <a:t>And the fame of David went out into all lands; and the LORD brought the fear of him upon all nations.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2026-08-30T04:37:08.8090000Z</dcterms:created>
  <dcterms:modified xsi:type="dcterms:W3CDTF">2026-08-30T04:37:08.8090000Z</dcterms:modified>
</coreProperties>
</file>