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897d9fb9f7e4658" /><Relationship Type="http://schemas.openxmlformats.org/officeDocument/2006/relationships/extended-properties" Target="/docProps/app.xml" Id="R9e0345c144ae434d" /><Relationship Type="http://schemas.openxmlformats.org/officeDocument/2006/relationships/officeDocument" Target="/ppt/presentation.xml" Id="R8f6d52228e7d44ca" /></Relationships>
</file>

<file path=ppt/presentation.xml><?xml version="1.0" encoding="utf-8"?>
<p:presentation xmlns:p="http://schemas.openxmlformats.org/presentationml/2006/main">
  <p:sldMasterIdLst>
    <p:sldMasterId xmlns:r="http://schemas.openxmlformats.org/officeDocument/2006/relationships" id="2147483648" r:id="R458ea5cf5a2644fc"/>
  </p:sldMasterIdLst>
  <p:notesMasterIdLst>
    <p:notesMasterId xmlns:r="http://schemas.openxmlformats.org/officeDocument/2006/relationships" r:id="R3a79bc59c3a64577"/>
  </p:notesMasterIdLst>
  <p:sldIdLst>
    <p:sldId xmlns:r="http://schemas.openxmlformats.org/officeDocument/2006/relationships" id="256" r:id="Ra64b3b1ff3474cb7"/>
    <p:sldId xmlns:r="http://schemas.openxmlformats.org/officeDocument/2006/relationships" id="257" r:id="R5a77b8eb83c7401b"/>
    <p:sldId xmlns:r="http://schemas.openxmlformats.org/officeDocument/2006/relationships" id="258" r:id="Rc28f2264e9fe485e"/>
    <p:sldId xmlns:r="http://schemas.openxmlformats.org/officeDocument/2006/relationships" id="259" r:id="Rd907fc69be264be6"/>
    <p:sldId xmlns:r="http://schemas.openxmlformats.org/officeDocument/2006/relationships" id="260" r:id="Re98ecfe2dcdf42cf"/>
    <p:sldId xmlns:r="http://schemas.openxmlformats.org/officeDocument/2006/relationships" id="261" r:id="Rf1e905faa9704987"/>
    <p:sldId xmlns:r="http://schemas.openxmlformats.org/officeDocument/2006/relationships" id="262" r:id="Rd34d4875cdff43c3"/>
    <p:sldId xmlns:r="http://schemas.openxmlformats.org/officeDocument/2006/relationships" id="263" r:id="Re3ef113ee1674d29"/>
    <p:sldId xmlns:r="http://schemas.openxmlformats.org/officeDocument/2006/relationships" id="264" r:id="Rc88a955c8a594ba0"/>
    <p:sldId xmlns:r="http://schemas.openxmlformats.org/officeDocument/2006/relationships" id="265" r:id="R6f02faee76cb4bec"/>
    <p:sldId xmlns:r="http://schemas.openxmlformats.org/officeDocument/2006/relationships" id="266" r:id="Rdeb4570880f24d0a"/>
    <p:sldId xmlns:r="http://schemas.openxmlformats.org/officeDocument/2006/relationships" id="267" r:id="R3afb8cfae2cb434e"/>
    <p:sldId xmlns:r="http://schemas.openxmlformats.org/officeDocument/2006/relationships" id="268" r:id="Rbdc95c3a7caa4bc1"/>
    <p:sldId xmlns:r="http://schemas.openxmlformats.org/officeDocument/2006/relationships" id="269" r:id="R7063c7768dd24404"/>
    <p:sldId xmlns:r="http://schemas.openxmlformats.org/officeDocument/2006/relationships" id="270" r:id="R51d339ccf1ac41ef"/>
    <p:sldId xmlns:r="http://schemas.openxmlformats.org/officeDocument/2006/relationships" id="271" r:id="R93ed118429154087"/>
    <p:sldId xmlns:r="http://schemas.openxmlformats.org/officeDocument/2006/relationships" id="272" r:id="R7a459a4900b94bfa"/>
    <p:sldId xmlns:r="http://schemas.openxmlformats.org/officeDocument/2006/relationships" id="273" r:id="Rb210cf23c77b4ef4"/>
    <p:sldId xmlns:r="http://schemas.openxmlformats.org/officeDocument/2006/relationships" id="274" r:id="R471700b2267d4dfe"/>
    <p:sldId xmlns:r="http://schemas.openxmlformats.org/officeDocument/2006/relationships" id="275" r:id="Rd413f9686a164d35"/>
    <p:sldId xmlns:r="http://schemas.openxmlformats.org/officeDocument/2006/relationships" id="276" r:id="R03683796762f41b5"/>
    <p:sldId xmlns:r="http://schemas.openxmlformats.org/officeDocument/2006/relationships" id="277" r:id="R593a215f872141e7"/>
    <p:sldId xmlns:r="http://schemas.openxmlformats.org/officeDocument/2006/relationships" id="278" r:id="Reae531b145654010"/>
    <p:sldId xmlns:r="http://schemas.openxmlformats.org/officeDocument/2006/relationships" id="279" r:id="Rf68db41b674f4248"/>
    <p:sldId xmlns:r="http://schemas.openxmlformats.org/officeDocument/2006/relationships" id="280" r:id="R1ff2e88a1066470f"/>
    <p:sldId xmlns:r="http://schemas.openxmlformats.org/officeDocument/2006/relationships" id="281" r:id="R826a27761b164cc7"/>
    <p:sldId xmlns:r="http://schemas.openxmlformats.org/officeDocument/2006/relationships" id="282" r:id="Rccb5e02cb0544b17"/>
    <p:sldId xmlns:r="http://schemas.openxmlformats.org/officeDocument/2006/relationships" id="283" r:id="R13cefad5adf04b1d"/>
    <p:sldId xmlns:r="http://schemas.openxmlformats.org/officeDocument/2006/relationships" id="284" r:id="Rf3e7fbe2f1e740fb"/>
    <p:sldId xmlns:r="http://schemas.openxmlformats.org/officeDocument/2006/relationships" id="285" r:id="R5ad758f1518e438c"/>
    <p:sldId xmlns:r="http://schemas.openxmlformats.org/officeDocument/2006/relationships" id="286" r:id="R9a21a867f2c443d0"/>
    <p:sldId xmlns:r="http://schemas.openxmlformats.org/officeDocument/2006/relationships" id="287" r:id="R9d371c0e7a344336"/>
    <p:sldId xmlns:r="http://schemas.openxmlformats.org/officeDocument/2006/relationships" id="288" r:id="R84fe4eb66ab5492c"/>
    <p:sldId xmlns:r="http://schemas.openxmlformats.org/officeDocument/2006/relationships" id="289" r:id="R27f4a08f0349426b"/>
    <p:sldId xmlns:r="http://schemas.openxmlformats.org/officeDocument/2006/relationships" id="290" r:id="Rcb93f2d3898a4eee"/>
    <p:sldId xmlns:r="http://schemas.openxmlformats.org/officeDocument/2006/relationships" id="291" r:id="R81acb1e080b34a26"/>
    <p:sldId xmlns:r="http://schemas.openxmlformats.org/officeDocument/2006/relationships" id="292" r:id="R75b5f0daefee4ff6"/>
    <p:sldId xmlns:r="http://schemas.openxmlformats.org/officeDocument/2006/relationships" id="293" r:id="R39b183696a3e4a4e"/>
    <p:sldId xmlns:r="http://schemas.openxmlformats.org/officeDocument/2006/relationships" id="294" r:id="R9bb361aa5c574147"/>
    <p:sldId xmlns:r="http://schemas.openxmlformats.org/officeDocument/2006/relationships" id="295" r:id="Rb5f013979d3a4a23"/>
    <p:sldId xmlns:r="http://schemas.openxmlformats.org/officeDocument/2006/relationships" id="296" r:id="R4bbd5532647d4b1f"/>
    <p:sldId xmlns:r="http://schemas.openxmlformats.org/officeDocument/2006/relationships" id="297" r:id="R3c25b88af68243c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4e6ab7704cd41b1" /><Relationship Type="http://schemas.openxmlformats.org/officeDocument/2006/relationships/slideMaster" Target="/ppt/slideMasters/slideMaster1.xml" Id="R458ea5cf5a2644fc" /><Relationship Type="http://schemas.openxmlformats.org/officeDocument/2006/relationships/notesMaster" Target="/ppt/notesMasters/notesMaster1.xml" Id="R3a79bc59c3a64577" /><Relationship Type="http://schemas.openxmlformats.org/officeDocument/2006/relationships/presProps" Target="/ppt/presProps.xml" Id="R8477940b0ec141dc" /><Relationship Type="http://schemas.openxmlformats.org/officeDocument/2006/relationships/tableStyles" Target="/ppt/tableStyles.xml" Id="R3f2344150bac4b76" /><Relationship Type="http://schemas.openxmlformats.org/officeDocument/2006/relationships/slide" Target="/ppt/slides/slide1.xml" Id="Ra64b3b1ff3474cb7" /><Relationship Type="http://schemas.openxmlformats.org/officeDocument/2006/relationships/slide" Target="/ppt/slides/slide2.xml" Id="R5a77b8eb83c7401b" /><Relationship Type="http://schemas.openxmlformats.org/officeDocument/2006/relationships/slide" Target="/ppt/slides/slide3.xml" Id="Rc28f2264e9fe485e" /><Relationship Type="http://schemas.openxmlformats.org/officeDocument/2006/relationships/slide" Target="/ppt/slides/slide4.xml" Id="Rd907fc69be264be6" /><Relationship Type="http://schemas.openxmlformats.org/officeDocument/2006/relationships/slide" Target="/ppt/slides/slide5.xml" Id="Re98ecfe2dcdf42cf" /><Relationship Type="http://schemas.openxmlformats.org/officeDocument/2006/relationships/slide" Target="/ppt/slides/slide6.xml" Id="Rf1e905faa9704987" /><Relationship Type="http://schemas.openxmlformats.org/officeDocument/2006/relationships/slide" Target="/ppt/slides/slide7.xml" Id="Rd34d4875cdff43c3" /><Relationship Type="http://schemas.openxmlformats.org/officeDocument/2006/relationships/slide" Target="/ppt/slides/slide8.xml" Id="Re3ef113ee1674d29" /><Relationship Type="http://schemas.openxmlformats.org/officeDocument/2006/relationships/slide" Target="/ppt/slides/slide9.xml" Id="Rc88a955c8a594ba0" /><Relationship Type="http://schemas.openxmlformats.org/officeDocument/2006/relationships/slide" Target="/ppt/slides/slide10.xml" Id="R6f02faee76cb4bec" /><Relationship Type="http://schemas.openxmlformats.org/officeDocument/2006/relationships/slide" Target="/ppt/slides/slide11.xml" Id="Rdeb4570880f24d0a" /><Relationship Type="http://schemas.openxmlformats.org/officeDocument/2006/relationships/slide" Target="/ppt/slides/slide12.xml" Id="R3afb8cfae2cb434e" /><Relationship Type="http://schemas.openxmlformats.org/officeDocument/2006/relationships/slide" Target="/ppt/slides/slide13.xml" Id="Rbdc95c3a7caa4bc1" /><Relationship Type="http://schemas.openxmlformats.org/officeDocument/2006/relationships/slide" Target="/ppt/slides/slide14.xml" Id="R7063c7768dd24404" /><Relationship Type="http://schemas.openxmlformats.org/officeDocument/2006/relationships/slide" Target="/ppt/slides/slide15.xml" Id="R51d339ccf1ac41ef" /><Relationship Type="http://schemas.openxmlformats.org/officeDocument/2006/relationships/slide" Target="/ppt/slides/slide16.xml" Id="R93ed118429154087" /><Relationship Type="http://schemas.openxmlformats.org/officeDocument/2006/relationships/slide" Target="/ppt/slides/slide17.xml" Id="R7a459a4900b94bfa" /><Relationship Type="http://schemas.openxmlformats.org/officeDocument/2006/relationships/slide" Target="/ppt/slides/slide18.xml" Id="Rb210cf23c77b4ef4" /><Relationship Type="http://schemas.openxmlformats.org/officeDocument/2006/relationships/slide" Target="/ppt/slides/slide19.xml" Id="R471700b2267d4dfe" /><Relationship Type="http://schemas.openxmlformats.org/officeDocument/2006/relationships/slide" Target="/ppt/slides/slide20.xml" Id="Rd413f9686a164d35" /><Relationship Type="http://schemas.openxmlformats.org/officeDocument/2006/relationships/slide" Target="/ppt/slides/slide21.xml" Id="R03683796762f41b5" /><Relationship Type="http://schemas.openxmlformats.org/officeDocument/2006/relationships/slide" Target="/ppt/slides/slide22.xml" Id="R593a215f872141e7" /><Relationship Type="http://schemas.openxmlformats.org/officeDocument/2006/relationships/slide" Target="/ppt/slides/slide23.xml" Id="Reae531b145654010" /><Relationship Type="http://schemas.openxmlformats.org/officeDocument/2006/relationships/slide" Target="/ppt/slides/slide24.xml" Id="Rf68db41b674f4248" /><Relationship Type="http://schemas.openxmlformats.org/officeDocument/2006/relationships/slide" Target="/ppt/slides/slide25.xml" Id="R1ff2e88a1066470f" /><Relationship Type="http://schemas.openxmlformats.org/officeDocument/2006/relationships/slide" Target="/ppt/slides/slide26.xml" Id="R826a27761b164cc7" /><Relationship Type="http://schemas.openxmlformats.org/officeDocument/2006/relationships/slide" Target="/ppt/slides/slide27.xml" Id="Rccb5e02cb0544b17" /><Relationship Type="http://schemas.openxmlformats.org/officeDocument/2006/relationships/slide" Target="/ppt/slides/slide28.xml" Id="R13cefad5adf04b1d" /><Relationship Type="http://schemas.openxmlformats.org/officeDocument/2006/relationships/slide" Target="/ppt/slides/slide29.xml" Id="Rf3e7fbe2f1e740fb" /><Relationship Type="http://schemas.openxmlformats.org/officeDocument/2006/relationships/slide" Target="/ppt/slides/slide30.xml" Id="R5ad758f1518e438c" /><Relationship Type="http://schemas.openxmlformats.org/officeDocument/2006/relationships/slide" Target="/ppt/slides/slide31.xml" Id="R9a21a867f2c443d0" /><Relationship Type="http://schemas.openxmlformats.org/officeDocument/2006/relationships/slide" Target="/ppt/slides/slide32.xml" Id="R9d371c0e7a344336" /><Relationship Type="http://schemas.openxmlformats.org/officeDocument/2006/relationships/slide" Target="/ppt/slides/slide33.xml" Id="R84fe4eb66ab5492c" /><Relationship Type="http://schemas.openxmlformats.org/officeDocument/2006/relationships/slide" Target="/ppt/slides/slide34.xml" Id="R27f4a08f0349426b" /><Relationship Type="http://schemas.openxmlformats.org/officeDocument/2006/relationships/slide" Target="/ppt/slides/slide35.xml" Id="Rcb93f2d3898a4eee" /><Relationship Type="http://schemas.openxmlformats.org/officeDocument/2006/relationships/slide" Target="/ppt/slides/slide36.xml" Id="R81acb1e080b34a26" /><Relationship Type="http://schemas.openxmlformats.org/officeDocument/2006/relationships/slide" Target="/ppt/slides/slide37.xml" Id="R75b5f0daefee4ff6" /><Relationship Type="http://schemas.openxmlformats.org/officeDocument/2006/relationships/slide" Target="/ppt/slides/slide38.xml" Id="R39b183696a3e4a4e" /><Relationship Type="http://schemas.openxmlformats.org/officeDocument/2006/relationships/slide" Target="/ppt/slides/slide39.xml" Id="R9bb361aa5c574147" /><Relationship Type="http://schemas.openxmlformats.org/officeDocument/2006/relationships/slide" Target="/ppt/slides/slide40.xml" Id="Rb5f013979d3a4a23" /><Relationship Type="http://schemas.openxmlformats.org/officeDocument/2006/relationships/slide" Target="/ppt/slides/slide41.xml" Id="R4bbd5532647d4b1f" /><Relationship Type="http://schemas.openxmlformats.org/officeDocument/2006/relationships/slide" Target="/ppt/slides/slide42.xml" Id="R3c25b88af68243c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183bc0b3514408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7771787358d4e1e" /><Relationship Type="http://schemas.openxmlformats.org/officeDocument/2006/relationships/notesMaster" Target="/ppt/notesMasters/notesMaster1.xml" Id="Rea379a26cdec4d3c" /></Relationships>
</file>

<file path=ppt/notesSlides/_rels/notesSlide2.xml.rels>&#65279;<?xml version="1.0" encoding="utf-8"?><Relationships xmlns="http://schemas.openxmlformats.org/package/2006/relationships"><Relationship Type="http://schemas.openxmlformats.org/officeDocument/2006/relationships/slide" Target="/ppt/slides/slide2.xml" Id="Rc59d92952d354f9a" /><Relationship Type="http://schemas.openxmlformats.org/officeDocument/2006/relationships/notesMaster" Target="/ppt/notesMasters/notesMaster1.xml" Id="R34ab82def53446d4" /></Relationships>
</file>

<file path=ppt/notesSlides/_rels/notesSlide3.xml.rels>&#65279;<?xml version="1.0" encoding="utf-8"?><Relationships xmlns="http://schemas.openxmlformats.org/package/2006/relationships"><Relationship Type="http://schemas.openxmlformats.org/officeDocument/2006/relationships/slide" Target="/ppt/slides/slide3.xml" Id="R97bb58e39f3648fc" /><Relationship Type="http://schemas.openxmlformats.org/officeDocument/2006/relationships/notesMaster" Target="/ppt/notesMasters/notesMaster1.xml" Id="Rc8f6ee62d9064053" /></Relationships>
</file>

<file path=ppt/notesSlides/_rels/notesSlide4.xml.rels>&#65279;<?xml version="1.0" encoding="utf-8"?><Relationships xmlns="http://schemas.openxmlformats.org/package/2006/relationships"><Relationship Type="http://schemas.openxmlformats.org/officeDocument/2006/relationships/slide" Target="/ppt/slides/slide4.xml" Id="Rce2e9fee7d544055" /><Relationship Type="http://schemas.openxmlformats.org/officeDocument/2006/relationships/notesMaster" Target="/ppt/notesMasters/notesMaster1.xml" Id="Rd2f2053f829b4eb3" /></Relationships>
</file>

<file path=ppt/notesSlides/_rels/notesSlide5.xml.rels>&#65279;<?xml version="1.0" encoding="utf-8"?><Relationships xmlns="http://schemas.openxmlformats.org/package/2006/relationships"><Relationship Type="http://schemas.openxmlformats.org/officeDocument/2006/relationships/slide" Target="/ppt/slides/slide5.xml" Id="Rc022af5d98d14733" /><Relationship Type="http://schemas.openxmlformats.org/officeDocument/2006/relationships/notesMaster" Target="/ppt/notesMasters/notesMaster1.xml" Id="Rcf5312d8690b4a19" /></Relationships>
</file>

<file path=ppt/notesSlides/_rels/notesSlide6.xml.rels>&#65279;<?xml version="1.0" encoding="utf-8"?><Relationships xmlns="http://schemas.openxmlformats.org/package/2006/relationships"><Relationship Type="http://schemas.openxmlformats.org/officeDocument/2006/relationships/slide" Target="/ppt/slides/slide6.xml" Id="R8393c3f58af541c8" /><Relationship Type="http://schemas.openxmlformats.org/officeDocument/2006/relationships/notesMaster" Target="/ppt/notesMasters/notesMaster1.xml" Id="Rf66d053e61c4499b" /></Relationships>
</file>

<file path=ppt/notesSlides/_rels/notesSlide7.xml.rels>&#65279;<?xml version="1.0" encoding="utf-8"?><Relationships xmlns="http://schemas.openxmlformats.org/package/2006/relationships"><Relationship Type="http://schemas.openxmlformats.org/officeDocument/2006/relationships/slide" Target="/ppt/slides/slide7.xml" Id="Re2f57b2daa8c4697" /><Relationship Type="http://schemas.openxmlformats.org/officeDocument/2006/relationships/notesMaster" Target="/ppt/notesMasters/notesMaster1.xml" Id="R1c87f63f177f467d" /></Relationships>
</file>

<file path=ppt/notesSlides/_rels/notesSlide8.xml.rels>&#65279;<?xml version="1.0" encoding="utf-8"?><Relationships xmlns="http://schemas.openxmlformats.org/package/2006/relationships"><Relationship Type="http://schemas.openxmlformats.org/officeDocument/2006/relationships/slide" Target="/ppt/slides/slide8.xml" Id="Raacdb57e0c824237" /><Relationship Type="http://schemas.openxmlformats.org/officeDocument/2006/relationships/notesMaster" Target="/ppt/notesMasters/notesMaster1.xml" Id="Rbd52154048514de6" /></Relationships>
</file>

<file path=ppt/notesSlides/_rels/notesSlide9.xml.rels>&#65279;<?xml version="1.0" encoding="utf-8"?><Relationships xmlns="http://schemas.openxmlformats.org/package/2006/relationships"><Relationship Type="http://schemas.openxmlformats.org/officeDocument/2006/relationships/slide" Target="/ppt/slides/slide9.xml" Id="R8c0c0de1d7114b5e" /><Relationship Type="http://schemas.openxmlformats.org/officeDocument/2006/relationships/notesMaster" Target="/ppt/notesMasters/notesMaster1.xml" Id="Rb969e4513bce4b42"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0b685dba30f444d4" /><Relationship Type="http://schemas.openxmlformats.org/officeDocument/2006/relationships/notesMaster" Target="/ppt/notesMasters/notesMaster1.xml" Id="R681a2e774e614ea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2d36012dfbae4dbc" /><Relationship Type="http://schemas.openxmlformats.org/officeDocument/2006/relationships/notesMaster" Target="/ppt/notesMasters/notesMaster1.xml" Id="Rd7a9be1f302245e0"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e9aec14619941ef" /><Relationship Type="http://schemas.openxmlformats.org/officeDocument/2006/relationships/notesMaster" Target="/ppt/notesMasters/notesMaster1.xml" Id="R805477d1fefb4f5d"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5b874752dd5d4c05" /><Relationship Type="http://schemas.openxmlformats.org/officeDocument/2006/relationships/notesMaster" Target="/ppt/notesMasters/notesMaster1.xml" Id="R50aca19706c0460c"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62af9d8f9e6443fb" /><Relationship Type="http://schemas.openxmlformats.org/officeDocument/2006/relationships/notesMaster" Target="/ppt/notesMasters/notesMaster1.xml" Id="R514c16b79a77494e"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4c157a9f5d240a8" /><Relationship Type="http://schemas.openxmlformats.org/officeDocument/2006/relationships/notesMaster" Target="/ppt/notesMasters/notesMaster1.xml" Id="Ree606ad37b2144aa"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53d3106f26940e5" /><Relationship Type="http://schemas.openxmlformats.org/officeDocument/2006/relationships/notesMaster" Target="/ppt/notesMasters/notesMaster1.xml" Id="R4bc98e75d25346ba"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53ccbc2397f949fc" /><Relationship Type="http://schemas.openxmlformats.org/officeDocument/2006/relationships/notesMaster" Target="/ppt/notesMasters/notesMaster1.xml" Id="R1fb9e3004ed84f45"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a2c7bbec84894c64" /><Relationship Type="http://schemas.openxmlformats.org/officeDocument/2006/relationships/notesMaster" Target="/ppt/notesMasters/notesMaster1.xml" Id="Rf46a9aa1bf5f4cf9"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a04afaf7837946df" /><Relationship Type="http://schemas.openxmlformats.org/officeDocument/2006/relationships/notesMaster" Target="/ppt/notesMasters/notesMaster1.xml" Id="R7fe02cd80dc5454d"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259744eb23424eb5" /><Relationship Type="http://schemas.openxmlformats.org/officeDocument/2006/relationships/notesMaster" Target="/ppt/notesMasters/notesMaster1.xml" Id="R34487497a2e148f5"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1a27712a5af747f9" /><Relationship Type="http://schemas.openxmlformats.org/officeDocument/2006/relationships/notesMaster" Target="/ppt/notesMasters/notesMaster1.xml" Id="Ra311761c1cf2429e"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1ae980e8087947da" /><Relationship Type="http://schemas.openxmlformats.org/officeDocument/2006/relationships/notesMaster" Target="/ppt/notesMasters/notesMaster1.xml" Id="Rba37e13acef74357"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32872a930722426a" /><Relationship Type="http://schemas.openxmlformats.org/officeDocument/2006/relationships/notesMaster" Target="/ppt/notesMasters/notesMaster1.xml" Id="R46721a5ade8d4a4f"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6d76059032bd4142" /><Relationship Type="http://schemas.openxmlformats.org/officeDocument/2006/relationships/notesMaster" Target="/ppt/notesMasters/notesMaster1.xml" Id="R36f0ebb9bfa6427c"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436b6a41e70942a6" /><Relationship Type="http://schemas.openxmlformats.org/officeDocument/2006/relationships/notesMaster" Target="/ppt/notesMasters/notesMaster1.xml" Id="Rd29246416d704db6"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23cb78ef02e14a48" /><Relationship Type="http://schemas.openxmlformats.org/officeDocument/2006/relationships/notesMaster" Target="/ppt/notesMasters/notesMaster1.xml" Id="Rac163b673e3d42a2"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2195be0cdacb4c58" /><Relationship Type="http://schemas.openxmlformats.org/officeDocument/2006/relationships/notesMaster" Target="/ppt/notesMasters/notesMaster1.xml" Id="R268d17c6c6f5439c"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8cb94fb801a74523" /><Relationship Type="http://schemas.openxmlformats.org/officeDocument/2006/relationships/notesMaster" Target="/ppt/notesMasters/notesMaster1.xml" Id="Rda2316e214004023"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23946975c6ae4525" /><Relationship Type="http://schemas.openxmlformats.org/officeDocument/2006/relationships/notesMaster" Target="/ppt/notesMasters/notesMaster1.xml" Id="R168557b172894c99"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cf97baab6ac34e8d" /><Relationship Type="http://schemas.openxmlformats.org/officeDocument/2006/relationships/notesMaster" Target="/ppt/notesMasters/notesMaster1.xml" Id="R2927f32ad7024deb"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4fa6e582d8a6487f" /><Relationship Type="http://schemas.openxmlformats.org/officeDocument/2006/relationships/notesMaster" Target="/ppt/notesMasters/notesMaster1.xml" Id="R2ccbc7ac74e2488e"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30258ebc233f486a" /><Relationship Type="http://schemas.openxmlformats.org/officeDocument/2006/relationships/notesMaster" Target="/ppt/notesMasters/notesMaster1.xml" Id="R786770ba876c4fd2"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8a4feac289f94e6f" /><Relationship Type="http://schemas.openxmlformats.org/officeDocument/2006/relationships/notesMaster" Target="/ppt/notesMasters/notesMaster1.xml" Id="R5854c340910e4dc9"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f2f81061e1754182" /><Relationship Type="http://schemas.openxmlformats.org/officeDocument/2006/relationships/notesMaster" Target="/ppt/notesMasters/notesMaster1.xml" Id="R0127da7c66824d4c"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212a868c716d47fa" /><Relationship Type="http://schemas.openxmlformats.org/officeDocument/2006/relationships/notesMaster" Target="/ppt/notesMasters/notesMaster1.xml" Id="R19b1351652774eb7"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541c8dd12a79469e" /><Relationship Type="http://schemas.openxmlformats.org/officeDocument/2006/relationships/notesMaster" Target="/ppt/notesMasters/notesMaster1.xml" Id="R91a5482bd2c842f9"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18f40b2f866f422b" /><Relationship Type="http://schemas.openxmlformats.org/officeDocument/2006/relationships/notesMaster" Target="/ppt/notesMasters/notesMaster1.xml" Id="Rab0cc6be37734bfc"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787e172668384924" /><Relationship Type="http://schemas.openxmlformats.org/officeDocument/2006/relationships/notesMaster" Target="/ppt/notesMasters/notesMaster1.xml" Id="R348bc7dd73634d2e"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a599e2e2e6d44c02" /><Relationship Type="http://schemas.openxmlformats.org/officeDocument/2006/relationships/notesMaster" Target="/ppt/notesMasters/notesMaster1.xml" Id="R89b834560948489a"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79e1171f24484513" /><Relationship Type="http://schemas.openxmlformats.org/officeDocument/2006/relationships/notesMaster" Target="/ppt/notesMasters/notesMaster1.xml" Id="Rc1354049223b4415"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1f2b32f4f64a4e2b" /><Relationship Type="http://schemas.openxmlformats.org/officeDocument/2006/relationships/notesMaster" Target="/ppt/notesMasters/notesMaster1.xml" Id="R4f33a8ef4adb444e"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9ba5530dcacf4d0c" /><Relationship Type="http://schemas.openxmlformats.org/officeDocument/2006/relationships/notesMaster" Target="/ppt/notesMasters/notesMaster1.xml" Id="Rc76a97a0a6e047f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1545c6c0b494c02" /><Relationship Type="http://schemas.openxmlformats.org/officeDocument/2006/relationships/image" Target="/ppt/media/image.png" Id="R46c221e13a5d4acd" /><Relationship Type="http://schemas.openxmlformats.org/officeDocument/2006/relationships/image" Target="/ppt/media/image2.png" Id="R9ea2d0e5c07a4025" /><Relationship Type="http://schemas.openxmlformats.org/officeDocument/2006/relationships/image" Target="/ppt/media/image.jpeg" Id="R34797eef286c43f2"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ffc7bddfd244ea8"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46c221e13a5d4acd"/>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9ea2d0e5c07a4025"/>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4797eef286c43f2"/>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607422f8eb34816" /><Relationship Type="http://schemas.openxmlformats.org/officeDocument/2006/relationships/slideLayout" Target="/ppt/slideLayouts/slideLayout1.xml" Id="Rc3c848c9a586418b" /><Relationship Type="http://schemas.openxmlformats.org/officeDocument/2006/relationships/slideLayout" Target="/ppt/slideLayouts/slideLayout2.xml" Id="R57408fd6df2849fc"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3c848c9a586418b"/>
    <p:sldLayoutId xmlns:r="http://schemas.openxmlformats.org/officeDocument/2006/relationships" id="2147483650" r:id="R57408fd6df2849fc"/>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acd5349c27824c04" /><Relationship Type="http://schemas.openxmlformats.org/officeDocument/2006/relationships/notesSlide" Target="/ppt/notesSlides/notesSlide1.xml" Id="Re9cdf571f9424892"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5e27340dfed04939" /><Relationship Type="http://schemas.openxmlformats.org/officeDocument/2006/relationships/notesSlide" Target="/ppt/notesSlides/notesSlide2.xml" Id="R2821a7d5096b45a0"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a637d987e3a24dba" /><Relationship Type="http://schemas.openxmlformats.org/officeDocument/2006/relationships/notesSlide" Target="/ppt/notesSlides/notesSlide3.xml" Id="R1753046be06a40da"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6249665a5b8f41ce" /><Relationship Type="http://schemas.openxmlformats.org/officeDocument/2006/relationships/notesSlide" Target="/ppt/notesSlides/notesSlide4.xml" Id="R9107b7ad6e1c4075"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9c635886b5c5426a" /><Relationship Type="http://schemas.openxmlformats.org/officeDocument/2006/relationships/notesSlide" Target="/ppt/notesSlides/notesSlide5.xml" Id="R95d5e1823e584ff6"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9bb207f60fca49e2" /><Relationship Type="http://schemas.openxmlformats.org/officeDocument/2006/relationships/notesSlide" Target="/ppt/notesSlides/notesSlide6.xml" Id="R8e360dff201c4133"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363d08155aad4a76" /><Relationship Type="http://schemas.openxmlformats.org/officeDocument/2006/relationships/notesSlide" Target="/ppt/notesSlides/notesSlide7.xml" Id="R02f9b8e338c04d58"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493a0cf32c8e4d3e" /><Relationship Type="http://schemas.openxmlformats.org/officeDocument/2006/relationships/notesSlide" Target="/ppt/notesSlides/notesSlide8.xml" Id="R1980e7dca7944cbd"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16a08a393fa14a38" /><Relationship Type="http://schemas.openxmlformats.org/officeDocument/2006/relationships/notesSlide" Target="/ppt/notesSlides/notesSlide9.xml" Id="R49bf576ed8cf456c"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3779cad576c7415d" /><Relationship Type="http://schemas.openxmlformats.org/officeDocument/2006/relationships/notesSlide" Target="/ppt/notesSlides/notesSlide10.xml" Id="R4c3c265c8e6342b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29cca88904b74512" /><Relationship Type="http://schemas.openxmlformats.org/officeDocument/2006/relationships/notesSlide" Target="/ppt/notesSlides/notesSlide11.xml" Id="R744f6c9902b94a74"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f0aad028756e4a2a" /><Relationship Type="http://schemas.openxmlformats.org/officeDocument/2006/relationships/notesSlide" Target="/ppt/notesSlides/notesSlide12.xml" Id="Rd2a37947bf7648d4"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d42ad760c5ef47a8" /><Relationship Type="http://schemas.openxmlformats.org/officeDocument/2006/relationships/notesSlide" Target="/ppt/notesSlides/notesSlide13.xml" Id="R2e44a40da3cd4556"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6e62c5afee0c4ddf" /><Relationship Type="http://schemas.openxmlformats.org/officeDocument/2006/relationships/notesSlide" Target="/ppt/notesSlides/notesSlide14.xml" Id="Rf004e78f2a794c6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d904295aae0d4591" /><Relationship Type="http://schemas.openxmlformats.org/officeDocument/2006/relationships/notesSlide" Target="/ppt/notesSlides/notesSlide15.xml" Id="Rd0fe8ccbed014111"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11480197f72d47d4" /><Relationship Type="http://schemas.openxmlformats.org/officeDocument/2006/relationships/notesSlide" Target="/ppt/notesSlides/notesSlide16.xml" Id="Rc615d015177e428a"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990219afbe694a5c" /><Relationship Type="http://schemas.openxmlformats.org/officeDocument/2006/relationships/notesSlide" Target="/ppt/notesSlides/notesSlide17.xml" Id="R8849b45d5e19458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bb974205077d4a2c" /><Relationship Type="http://schemas.openxmlformats.org/officeDocument/2006/relationships/notesSlide" Target="/ppt/notesSlides/notesSlide18.xml" Id="R4cbb636d6fd347b7"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6cb1c572dd1e4877" /><Relationship Type="http://schemas.openxmlformats.org/officeDocument/2006/relationships/notesSlide" Target="/ppt/notesSlides/notesSlide19.xml" Id="R9ad9d45be3a4432e"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863f4c92e78546c8" /><Relationship Type="http://schemas.openxmlformats.org/officeDocument/2006/relationships/notesSlide" Target="/ppt/notesSlides/notesSlide20.xml" Id="Rd262982bcaea414d"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ee4d759058d94f0d" /><Relationship Type="http://schemas.openxmlformats.org/officeDocument/2006/relationships/notesSlide" Target="/ppt/notesSlides/notesSlide21.xml" Id="Re6ae296d2adb424d"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08c652cc5faf4224" /><Relationship Type="http://schemas.openxmlformats.org/officeDocument/2006/relationships/notesSlide" Target="/ppt/notesSlides/notesSlide22.xml" Id="R29dd1417f2e741b4"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130a0017a31e40a7" /><Relationship Type="http://schemas.openxmlformats.org/officeDocument/2006/relationships/notesSlide" Target="/ppt/notesSlides/notesSlide23.xml" Id="Rf6de6b199bad44e4"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4cd528d963b046d0" /><Relationship Type="http://schemas.openxmlformats.org/officeDocument/2006/relationships/notesSlide" Target="/ppt/notesSlides/notesSlide24.xml" Id="Rf331aaa80be64722"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31a867d0deab4562" /><Relationship Type="http://schemas.openxmlformats.org/officeDocument/2006/relationships/notesSlide" Target="/ppt/notesSlides/notesSlide25.xml" Id="Ra731a0d1c9964204"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676af649a5404d24" /><Relationship Type="http://schemas.openxmlformats.org/officeDocument/2006/relationships/notesSlide" Target="/ppt/notesSlides/notesSlide26.xml" Id="R7f261abaedb54bae"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38ae4a72c88a479c" /><Relationship Type="http://schemas.openxmlformats.org/officeDocument/2006/relationships/notesSlide" Target="/ppt/notesSlides/notesSlide27.xml" Id="Rf09946ebb6784b85"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a7f5f78f7d6c4361" /><Relationship Type="http://schemas.openxmlformats.org/officeDocument/2006/relationships/notesSlide" Target="/ppt/notesSlides/notesSlide28.xml" Id="R17eea89436204bdc"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d4ca9347a714492e" /><Relationship Type="http://schemas.openxmlformats.org/officeDocument/2006/relationships/notesSlide" Target="/ppt/notesSlides/notesSlide29.xml" Id="Rd40667bcca704acd"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eeb8fd4308b04f87" /><Relationship Type="http://schemas.openxmlformats.org/officeDocument/2006/relationships/notesSlide" Target="/ppt/notesSlides/notesSlide30.xml" Id="R348baa25745048b2"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f692b863a4114b45" /><Relationship Type="http://schemas.openxmlformats.org/officeDocument/2006/relationships/notesSlide" Target="/ppt/notesSlides/notesSlide31.xml" Id="Rf2fe55833c6d4085"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b71454c2731f4aca" /><Relationship Type="http://schemas.openxmlformats.org/officeDocument/2006/relationships/notesSlide" Target="/ppt/notesSlides/notesSlide32.xml" Id="R3ea6748992184f66"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47c001a6091b4884" /><Relationship Type="http://schemas.openxmlformats.org/officeDocument/2006/relationships/notesSlide" Target="/ppt/notesSlides/notesSlide33.xml" Id="R9122be7e0c194bba"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a69d1356820444a9" /><Relationship Type="http://schemas.openxmlformats.org/officeDocument/2006/relationships/notesSlide" Target="/ppt/notesSlides/notesSlide34.xml" Id="Rc323cf30c97a43d3"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5d9af75a3e4b40ab" /><Relationship Type="http://schemas.openxmlformats.org/officeDocument/2006/relationships/notesSlide" Target="/ppt/notesSlides/notesSlide35.xml" Id="R7e76ca4010184119"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40479028035340dc" /><Relationship Type="http://schemas.openxmlformats.org/officeDocument/2006/relationships/notesSlide" Target="/ppt/notesSlides/notesSlide36.xml" Id="R91e9aa9f4d85452b"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1c389ea19d9e4ff8" /><Relationship Type="http://schemas.openxmlformats.org/officeDocument/2006/relationships/notesSlide" Target="/ppt/notesSlides/notesSlide37.xml" Id="R3eb0419f1f1e4791"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a31bc677eb1a44ac" /><Relationship Type="http://schemas.openxmlformats.org/officeDocument/2006/relationships/notesSlide" Target="/ppt/notesSlides/notesSlide38.xml" Id="R0b992010423d4e94"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29d49e3afda149f7" /><Relationship Type="http://schemas.openxmlformats.org/officeDocument/2006/relationships/notesSlide" Target="/ppt/notesSlides/notesSlide39.xml" Id="R56eabad064164b1d"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aace5653696d45b5" /><Relationship Type="http://schemas.openxmlformats.org/officeDocument/2006/relationships/notesSlide" Target="/ppt/notesSlides/notesSlide40.xml" Id="R3534be21384c48e2"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917018258f604a12" /><Relationship Type="http://schemas.openxmlformats.org/officeDocument/2006/relationships/notesSlide" Target="/ppt/notesSlides/notesSlide41.xml" Id="R59bdc6e1b4274e57"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dcdd0f91117347fa" /><Relationship Type="http://schemas.openxmlformats.org/officeDocument/2006/relationships/notesSlide" Target="/ppt/notesSlides/notesSlide42.xml" Id="Rf6f5ab43eff34302"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使徒行傳第19章</a:t>
            </a:r>
          </a:p>
          <a:p xmlns:a="http://schemas.openxmlformats.org/drawingml/2006/main">
            <a:pPr algn="ctr">
              <a:buNone/>
            </a:pPr>
            <a:r>
              <a:rPr sz="2000">
                <a:solidFill>
                  <a:srgbClr val="FFFFFF"/>
                </a:solidFill>
                <a:latin typeface="Georgia"/>
                <a:ea typeface="Georgia"/>
                <a:cs typeface="Georgia"/>
              </a:rPr>
              <a:t>Acts 19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19:1  |  Acts 19:1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亞波羅在哥林多的時候，保羅經過了上邊一帶地方，就來到以弗所；在那裏遇見幾個門徒，</a:t>
            </a:r>
          </a:p>
          <a:p xmlns:a="http://schemas.openxmlformats.org/drawingml/2006/main">
            <a:pPr algn="ctr">
              <a:buNone/>
            </a:pPr>
            <a:r>
              <a:rPr sz="2100">
                <a:solidFill>
                  <a:srgbClr val="FFFFFF"/>
                </a:solidFill>
                <a:latin typeface="Georgia"/>
                <a:ea typeface="Georgia"/>
                <a:cs typeface="Georgia"/>
              </a:rPr>
              <a:t>And it came to pass, that, while Apollos was at Corinth, Paul having passed through the upper coasts came to Ephesus: and finding certain disciples,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19:2  |  Acts 19:2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問他們說：「你們信的時候受了聖靈沒有？」他們回答說：「沒有，也未曾聽見有聖靈[賜下來]。」</a:t>
            </a:r>
          </a:p>
          <a:p xmlns:a="http://schemas.openxmlformats.org/drawingml/2006/main">
            <a:pPr algn="ctr">
              <a:buNone/>
            </a:pPr>
            <a:r>
              <a:rPr sz="2100">
                <a:solidFill>
                  <a:srgbClr val="FFFFFF"/>
                </a:solidFill>
                <a:latin typeface="Georgia"/>
                <a:ea typeface="Georgia"/>
                <a:cs typeface="Georgia"/>
              </a:rPr>
              <a:t>He said unto them, Have ye received the Holy Ghost since ye believed? And they said unto him, We have not so much as heard whether there be any Holy Ghost.</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19:3  |  Acts 19:3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保羅說：「這樣，你們受的是甚麼洗呢？」他們說：「是約翰的洗。」</a:t>
            </a:r>
          </a:p>
          <a:p xmlns:a="http://schemas.openxmlformats.org/drawingml/2006/main">
            <a:pPr algn="ctr">
              <a:buNone/>
            </a:pPr>
            <a:r>
              <a:rPr sz="2400">
                <a:solidFill>
                  <a:srgbClr val="FFFFFF"/>
                </a:solidFill>
                <a:latin typeface="Georgia"/>
                <a:ea typeface="Georgia"/>
                <a:cs typeface="Georgia"/>
              </a:rPr>
              <a:t>And he said unto them, Unto what then were ye baptized? And they said, Unto John’s baptism.</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19:4  |  Acts 19:4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保羅說：「約翰所行的是悔改的洗，告訴百姓當信那在他以後要來的，就是耶穌。」</a:t>
            </a:r>
          </a:p>
          <a:p xmlns:a="http://schemas.openxmlformats.org/drawingml/2006/main">
            <a:pPr algn="ctr">
              <a:buNone/>
            </a:pPr>
            <a:r>
              <a:rPr sz="2100">
                <a:solidFill>
                  <a:srgbClr val="FFFFFF"/>
                </a:solidFill>
                <a:latin typeface="Georgia"/>
                <a:ea typeface="Georgia"/>
                <a:cs typeface="Georgia"/>
              </a:rPr>
              <a:t>Then said Paul, John verily baptized with the baptism of repentance, saying unto the people, that they should believe on him which should come after him, that is, on Christ Jesus.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19:5  |  Acts 19:5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他們聽見這話，就奉主耶穌的名受洗。</a:t>
            </a:r>
          </a:p>
          <a:p xmlns:a="http://schemas.openxmlformats.org/drawingml/2006/main">
            <a:pPr algn="ctr">
              <a:buNone/>
            </a:pPr>
            <a:r>
              <a:rPr sz="2800">
                <a:solidFill>
                  <a:srgbClr val="FFFFFF"/>
                </a:solidFill>
                <a:latin typeface="Georgia"/>
                <a:ea typeface="Georgia"/>
                <a:cs typeface="Georgia"/>
              </a:rPr>
              <a:t>When they heard this, they were baptized in the name of the Lord Jesus.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19:6  |  Acts 19:6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保羅按手在他們[頭]上，聖靈便降在他們身上，他們就說方言，又說預言。</a:t>
            </a:r>
          </a:p>
          <a:p xmlns:a="http://schemas.openxmlformats.org/drawingml/2006/main">
            <a:pPr algn="ctr">
              <a:buNone/>
            </a:pPr>
            <a:r>
              <a:rPr sz="2400">
                <a:solidFill>
                  <a:srgbClr val="FFFFFF"/>
                </a:solidFill>
                <a:latin typeface="Georgia"/>
                <a:ea typeface="Georgia"/>
                <a:cs typeface="Georgia"/>
              </a:rPr>
              <a:t>And when Paul had laid his hands upon them, the Holy Ghost came on them; and they spake with tongues, and prophesied.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19:7  |  Acts 19:7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一共約有十二個人。</a:t>
            </a:r>
          </a:p>
          <a:p xmlns:a="http://schemas.openxmlformats.org/drawingml/2006/main">
            <a:pPr algn="ctr">
              <a:buNone/>
            </a:pPr>
            <a:r>
              <a:rPr sz="2800">
                <a:solidFill>
                  <a:srgbClr val="FFFFFF"/>
                </a:solidFill>
                <a:latin typeface="Georgia"/>
                <a:ea typeface="Georgia"/>
                <a:cs typeface="Georgia"/>
              </a:rPr>
              <a:t>And all the men were about twelve.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19:8  |  Acts 19:8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保羅進會堂，放膽講道，一連三個月，辯論神國的事，勸化眾人。</a:t>
            </a:r>
          </a:p>
          <a:p xmlns:a="http://schemas.openxmlformats.org/drawingml/2006/main">
            <a:pPr algn="ctr">
              <a:buNone/>
            </a:pPr>
            <a:r>
              <a:rPr sz="2100">
                <a:solidFill>
                  <a:srgbClr val="FFFFFF"/>
                </a:solidFill>
                <a:latin typeface="Georgia"/>
                <a:ea typeface="Georgia"/>
                <a:cs typeface="Georgia"/>
              </a:rPr>
              <a:t>And he went into the synagogue, and spake boldly for the space of three months, disputing and persuading the things concerning the kingdom of God.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19:9  |  Acts 19:9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後來，有些人心裏剛硬不信，在眾人面前毀謗這道，保羅就離開他們，也叫門徒與他們分離，便在推喇奴的學房天天辯論。</a:t>
            </a:r>
          </a:p>
          <a:p xmlns:a="http://schemas.openxmlformats.org/drawingml/2006/main">
            <a:pPr algn="ctr">
              <a:buNone/>
            </a:pPr>
            <a:r>
              <a:rPr sz="2100">
                <a:solidFill>
                  <a:srgbClr val="FFFFFF"/>
                </a:solidFill>
                <a:latin typeface="Georgia"/>
                <a:ea typeface="Georgia"/>
                <a:cs typeface="Georgia"/>
              </a:rPr>
              <a:t>But when divers were hardened, and believed not, but spake evil of that way before the multitude, he departed from them, and separated the disciples, disputing daily in the school of one Tyrannus.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19:10  |  Acts 19:10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這樣有兩年之久，叫一切住在亞細亞的，無論是猶太人，是希臘人，都聽見主的道。</a:t>
            </a:r>
          </a:p>
          <a:p xmlns:a="http://schemas.openxmlformats.org/drawingml/2006/main">
            <a:pPr algn="ctr">
              <a:buNone/>
            </a:pPr>
            <a:r>
              <a:rPr sz="2400">
                <a:solidFill>
                  <a:srgbClr val="FFFFFF"/>
                </a:solidFill>
                <a:latin typeface="Georgia"/>
                <a:ea typeface="Georgia"/>
                <a:cs typeface="Georgia"/>
              </a:rPr>
              <a:t>And this continued by the space of two years; so that all they which dwelt in Asia heard the word of the Lord Jesus, both Jews and Greeks.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19:11  |  Acts 19:11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神藉保羅的手行了些非常的奇事；</a:t>
            </a:r>
          </a:p>
          <a:p xmlns:a="http://schemas.openxmlformats.org/drawingml/2006/main">
            <a:pPr algn="ctr">
              <a:buNone/>
            </a:pPr>
            <a:r>
              <a:rPr sz="2800">
                <a:solidFill>
                  <a:srgbClr val="FFFFFF"/>
                </a:solidFill>
                <a:latin typeface="Georgia"/>
                <a:ea typeface="Georgia"/>
                <a:cs typeface="Georgia"/>
              </a:rPr>
              <a:t>And God wrought special miracles by the hands of Paul:</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19:12  |  Acts 19:12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甚至有人從保羅身上拿手巾或圍裙放在病人身上，病就退了，惡鬼也出去了。</a:t>
            </a:r>
          </a:p>
          <a:p xmlns:a="http://schemas.openxmlformats.org/drawingml/2006/main">
            <a:pPr algn="ctr">
              <a:buNone/>
            </a:pPr>
            <a:r>
              <a:rPr sz="2100">
                <a:solidFill>
                  <a:srgbClr val="FFFFFF"/>
                </a:solidFill>
                <a:latin typeface="Georgia"/>
                <a:ea typeface="Georgia"/>
                <a:cs typeface="Georgia"/>
              </a:rPr>
              <a:t>So that from his body were brought unto the sick handkerchiefs or aprons, and the diseases departed from them, and the evil spirits went out of them.</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19:13  |  Acts 19:13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那時，有幾個遊行各處、念咒趕鬼的猶太人，向那被惡鬼附的人擅自稱主耶穌的名，說：「我奉保羅所傳的耶穌觢令你們出來！」</a:t>
            </a:r>
          </a:p>
          <a:p xmlns:a="http://schemas.openxmlformats.org/drawingml/2006/main">
            <a:pPr algn="ctr">
              <a:buNone/>
            </a:pPr>
            <a:r>
              <a:rPr sz="2100">
                <a:solidFill>
                  <a:srgbClr val="FFFFFF"/>
                </a:solidFill>
                <a:latin typeface="Georgia"/>
                <a:ea typeface="Georgia"/>
                <a:cs typeface="Georgia"/>
              </a:rPr>
              <a:t>Then certain of the vagabond Jews, exorcists, took upon them to call over them which had evil spirits the name of the Lord Jesus, saying, We adjure you by Jesus whom Paul preacheth.</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19:14  |  Acts 19:14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做這事的，有猶太祭司長士基瓦的七個兒子。</a:t>
            </a:r>
          </a:p>
          <a:p xmlns:a="http://schemas.openxmlformats.org/drawingml/2006/main">
            <a:pPr algn="ctr">
              <a:buNone/>
            </a:pPr>
            <a:r>
              <a:rPr sz="2400">
                <a:solidFill>
                  <a:srgbClr val="FFFFFF"/>
                </a:solidFill>
                <a:latin typeface="Georgia"/>
                <a:ea typeface="Georgia"/>
                <a:cs typeface="Georgia"/>
              </a:rPr>
              <a:t>And there were seven sons of one Sceva, a Jew, and chief of the priests, which did so.</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19:15  |  Acts 19:15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惡鬼回答他們說：「耶穌我認識，保羅我也知道。你們卻是誰呢？」</a:t>
            </a:r>
          </a:p>
          <a:p xmlns:a="http://schemas.openxmlformats.org/drawingml/2006/main">
            <a:pPr algn="ctr">
              <a:buNone/>
            </a:pPr>
            <a:r>
              <a:rPr sz="2400">
                <a:solidFill>
                  <a:srgbClr val="FFFFFF"/>
                </a:solidFill>
                <a:latin typeface="Georgia"/>
                <a:ea typeface="Georgia"/>
                <a:cs typeface="Georgia"/>
              </a:rPr>
              <a:t>And the evil spirit answered and said, Jesus I know, and Paul I know; but who are ye?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19:16  |  Acts 19:16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惡鬼所附的人就跳在他們身上，勝了其中二人，制伏他們，叫他們赤着身子受了傷，從那房子裏逃出去了。</a:t>
            </a:r>
          </a:p>
          <a:p xmlns:a="http://schemas.openxmlformats.org/drawingml/2006/main">
            <a:pPr algn="ctr">
              <a:buNone/>
            </a:pPr>
            <a:r>
              <a:rPr sz="2100">
                <a:solidFill>
                  <a:srgbClr val="FFFFFF"/>
                </a:solidFill>
                <a:latin typeface="Georgia"/>
                <a:ea typeface="Georgia"/>
                <a:cs typeface="Georgia"/>
              </a:rPr>
              <a:t>And the man in whom the evil spirit was leaped on them, and overcame them, and prevailed against them, so that they fled out of that house naked and wounded.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19:17  |  Acts 19:17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凡住在以弗所的，無論是猶太人，是希臘人，都知道這事，也都懼怕；主耶穌的名從此就尊大了。</a:t>
            </a:r>
          </a:p>
          <a:p xmlns:a="http://schemas.openxmlformats.org/drawingml/2006/main">
            <a:pPr algn="ctr">
              <a:buNone/>
            </a:pPr>
            <a:r>
              <a:rPr sz="2400">
                <a:solidFill>
                  <a:srgbClr val="FFFFFF"/>
                </a:solidFill>
                <a:latin typeface="Georgia"/>
                <a:ea typeface="Georgia"/>
                <a:cs typeface="Georgia"/>
              </a:rPr>
              <a:t>And this was known to all the Jews and Greeks also dwelling at Ephesus; and fear fell on them all, and the name of the Lord Jesus was magnified.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19:18  |  Acts 19:18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那已經信的，多有人來承認訴說自己所行的事。</a:t>
            </a:r>
          </a:p>
          <a:p xmlns:a="http://schemas.openxmlformats.org/drawingml/2006/main">
            <a:pPr algn="ctr">
              <a:buNone/>
            </a:pPr>
            <a:r>
              <a:rPr sz="2800">
                <a:solidFill>
                  <a:srgbClr val="FFFFFF"/>
                </a:solidFill>
                <a:latin typeface="Georgia"/>
                <a:ea typeface="Georgia"/>
                <a:cs typeface="Georgia"/>
              </a:rPr>
              <a:t>And many that believed came, and confessed, and shewed their deeds.</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19:19  |  Acts 19:19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平素行邪術的，也有許多人把書拿來，堆積在眾人面前焚燒。他們算計書價，便知道共合五萬塊錢。</a:t>
            </a:r>
          </a:p>
          <a:p xmlns:a="http://schemas.openxmlformats.org/drawingml/2006/main">
            <a:pPr algn="ctr">
              <a:buNone/>
            </a:pPr>
            <a:r>
              <a:rPr sz="2100">
                <a:solidFill>
                  <a:srgbClr val="FFFFFF"/>
                </a:solidFill>
                <a:latin typeface="Georgia"/>
                <a:ea typeface="Georgia"/>
                <a:cs typeface="Georgia"/>
              </a:rPr>
              <a:t>Many of them also which used curious arts brought their books together, and burned them before all men: and they counted the price of them, and found it fifty thousand pieces of silver.</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19:20  |  Acts 19:20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主的道大大興旺，而且得勝，就是這樣。</a:t>
            </a:r>
          </a:p>
          <a:p xmlns:a="http://schemas.openxmlformats.org/drawingml/2006/main">
            <a:pPr algn="ctr">
              <a:buNone/>
            </a:pPr>
            <a:r>
              <a:rPr sz="2800">
                <a:solidFill>
                  <a:srgbClr val="FFFFFF"/>
                </a:solidFill>
                <a:latin typeface="Georgia"/>
                <a:ea typeface="Georgia"/>
                <a:cs typeface="Georgia"/>
              </a:rPr>
              <a:t>So mightily grew the word of God and prevailed.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19:21  |  Acts 19:21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這些事完了，保羅心裏定意經過了馬其頓、亞該亞，就往耶路撒冷去；又說：「我到了那裏以後，也必須往羅馬去看看。」</a:t>
            </a:r>
          </a:p>
          <a:p xmlns:a="http://schemas.openxmlformats.org/drawingml/2006/main">
            <a:pPr algn="ctr">
              <a:buNone/>
            </a:pPr>
            <a:r>
              <a:rPr sz="2100">
                <a:solidFill>
                  <a:srgbClr val="FFFFFF"/>
                </a:solidFill>
                <a:latin typeface="Georgia"/>
                <a:ea typeface="Georgia"/>
                <a:cs typeface="Georgia"/>
              </a:rPr>
              <a:t>After these things were ended, Paul purposed in the spirit, when he had passed through Macedonia and Achaia, to go to Jerusalem, saying, After I have been there, I must also see Rome.</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19:22  |  Acts 19:22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於是從幫助他的人中打發提摩太、以拉都二人往馬其頓去，自己暫時等在亞細亞。</a:t>
            </a:r>
          </a:p>
          <a:p xmlns:a="http://schemas.openxmlformats.org/drawingml/2006/main">
            <a:pPr algn="ctr">
              <a:buNone/>
            </a:pPr>
            <a:r>
              <a:rPr sz="2400">
                <a:solidFill>
                  <a:srgbClr val="FFFFFF"/>
                </a:solidFill>
                <a:latin typeface="Georgia"/>
                <a:ea typeface="Georgia"/>
                <a:cs typeface="Georgia"/>
              </a:rPr>
              <a:t>So he sent into Macedonia two of them that ministered unto him, Timotheus and Erastus; but he himself stayed in Asia for a season.</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19:23  |  Acts 19:23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那時，因為這道起的擾亂不小。</a:t>
            </a:r>
          </a:p>
          <a:p xmlns:a="http://schemas.openxmlformats.org/drawingml/2006/main">
            <a:pPr algn="ctr">
              <a:buNone/>
            </a:pPr>
            <a:r>
              <a:rPr sz="2800">
                <a:solidFill>
                  <a:srgbClr val="FFFFFF"/>
                </a:solidFill>
                <a:latin typeface="Georgia"/>
                <a:ea typeface="Georgia"/>
                <a:cs typeface="Georgia"/>
              </a:rPr>
              <a:t>And the same time there arose no small stir about that way.</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19:24  |  Acts 19:24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有一個銀匠，名叫底米丟，是製造亞底米神銀龕的，他使這樣手藝人生意發達。</a:t>
            </a:r>
          </a:p>
          <a:p xmlns:a="http://schemas.openxmlformats.org/drawingml/2006/main">
            <a:pPr algn="ctr">
              <a:buNone/>
            </a:pPr>
            <a:r>
              <a:rPr sz="2400">
                <a:solidFill>
                  <a:srgbClr val="FFFFFF"/>
                </a:solidFill>
                <a:latin typeface="Georgia"/>
                <a:ea typeface="Georgia"/>
                <a:cs typeface="Georgia"/>
              </a:rPr>
              <a:t>For a certain man named Demetrius, a silversmith, which made silver shrines for Diana, brought no small gain unto the craftsmen;</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19:25  |  Acts 19:25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他聚集他們和同行的工人，說：「眾位，你們知道我們是倚靠這生意發財。</a:t>
            </a:r>
          </a:p>
          <a:p xmlns:a="http://schemas.openxmlformats.org/drawingml/2006/main">
            <a:pPr algn="ctr">
              <a:buNone/>
            </a:pPr>
            <a:r>
              <a:rPr sz="2400">
                <a:solidFill>
                  <a:srgbClr val="FFFFFF"/>
                </a:solidFill>
                <a:latin typeface="Georgia"/>
                <a:ea typeface="Georgia"/>
                <a:cs typeface="Georgia"/>
              </a:rPr>
              <a:t>Whom he called together with the workmen of like occupation, and said, Sirs, ye know that by this craft we have our wealth.</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19:26  |  Acts 19:26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這保羅不但在以弗所，也幾乎在亞細亞全地，引誘迷惑許多人，說：『人手所做的，不是神。』這是你們所看見所聽見的。</a:t>
            </a:r>
          </a:p>
          <a:p xmlns:a="http://schemas.openxmlformats.org/drawingml/2006/main">
            <a:pPr algn="ctr">
              <a:buNone/>
            </a:pPr>
            <a:r>
              <a:rPr sz="2100">
                <a:solidFill>
                  <a:srgbClr val="FFFFFF"/>
                </a:solidFill>
                <a:latin typeface="Georgia"/>
                <a:ea typeface="Georgia"/>
                <a:cs typeface="Georgia"/>
              </a:rPr>
              <a:t>Moreover ye see and hear, that not alone at Ephesus, but almost throughout all Asia, this Paul hath persuaded and turned away much people, saying that they be no gods, which are made with hands:</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19:27  |  Acts 19:27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這樣，不獨我們這事業被人藐視，就是大女神亞底米的廟也要被人輕忽，連亞細亞全地和普天下所敬拜的大女神之威榮也要消滅了。」</a:t>
            </a:r>
          </a:p>
          <a:p xmlns:a="http://schemas.openxmlformats.org/drawingml/2006/main">
            <a:pPr algn="ctr">
              <a:buNone/>
            </a:pPr>
            <a:r>
              <a:rPr sz="2100">
                <a:solidFill>
                  <a:srgbClr val="FFFFFF"/>
                </a:solidFill>
                <a:latin typeface="Georgia"/>
                <a:ea typeface="Georgia"/>
                <a:cs typeface="Georgia"/>
              </a:rPr>
              <a:t>So that not only this our craft is in danger to be set at nought; but also that the temple of the great goddess Diana should be despised, and her magnificence should be destroyed, whom all Asia and the world worshippeth.</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19:28  |  Acts 19:28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眾人聽見，就怒氣填胸，喊着說：「大哉，以弗所人的亞底米啊！」</a:t>
            </a:r>
          </a:p>
          <a:p xmlns:a="http://schemas.openxmlformats.org/drawingml/2006/main">
            <a:pPr algn="ctr">
              <a:buNone/>
            </a:pPr>
            <a:r>
              <a:rPr sz="2400">
                <a:solidFill>
                  <a:srgbClr val="FFFFFF"/>
                </a:solidFill>
                <a:latin typeface="Georgia"/>
                <a:ea typeface="Georgia"/>
                <a:cs typeface="Georgia"/>
              </a:rPr>
              <a:t>And when they heard these sayings, they were full of wrath, and cried out, saying, Great is Diana of the Ephesians.</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19:29  |  Acts 19:29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滿城都轟動起來。眾人拿住與保羅同行的馬其頓人該猶和亞里達古，齊心擁進戲園裏去。</a:t>
            </a:r>
          </a:p>
          <a:p xmlns:a="http://schemas.openxmlformats.org/drawingml/2006/main">
            <a:pPr algn="ctr">
              <a:buNone/>
            </a:pPr>
            <a:r>
              <a:rPr sz="2100">
                <a:solidFill>
                  <a:srgbClr val="FFFFFF"/>
                </a:solidFill>
                <a:latin typeface="Georgia"/>
                <a:ea typeface="Georgia"/>
                <a:cs typeface="Georgia"/>
              </a:rPr>
              <a:t>And the whole city was filled with confusion: and having caught Gaius and Aristarchus, men of Macedonia, Paul’s companions in travel, they rushed with one accord into the theatre.</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19:30  |  Acts 19:30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保羅想要進去，到百姓那裏，門徒卻不許他去。</a:t>
            </a:r>
          </a:p>
          <a:p xmlns:a="http://schemas.openxmlformats.org/drawingml/2006/main">
            <a:pPr algn="ctr">
              <a:buNone/>
            </a:pPr>
            <a:r>
              <a:rPr sz="2400">
                <a:solidFill>
                  <a:srgbClr val="FFFFFF"/>
                </a:solidFill>
                <a:latin typeface="Georgia"/>
                <a:ea typeface="Georgia"/>
                <a:cs typeface="Georgia"/>
              </a:rPr>
              <a:t>And when Paul would have entered in unto the people, the disciples suffered him not.</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19:31  |  Acts 19:31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還有亞細亞幾位首領，是保羅的朋友，打發人來勸他，不要冒險到戲園裏去。</a:t>
            </a:r>
          </a:p>
          <a:p xmlns:a="http://schemas.openxmlformats.org/drawingml/2006/main">
            <a:pPr algn="ctr">
              <a:buNone/>
            </a:pPr>
            <a:r>
              <a:rPr sz="2400">
                <a:solidFill>
                  <a:srgbClr val="FFFFFF"/>
                </a:solidFill>
                <a:latin typeface="Georgia"/>
                <a:ea typeface="Georgia"/>
                <a:cs typeface="Georgia"/>
              </a:rPr>
              <a:t>And certain of the chief of Asia, which were his friends, sent unto him, desiring him that he would not adventure himself into the theatre.</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19:32  |  Acts 19:32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聚集的人紛紛亂亂，有喊叫這個的，有喊叫那個的；大半不知道是為甚麼聚集。</a:t>
            </a:r>
          </a:p>
          <a:p xmlns:a="http://schemas.openxmlformats.org/drawingml/2006/main">
            <a:pPr algn="ctr">
              <a:buNone/>
            </a:pPr>
            <a:r>
              <a:rPr sz="2400">
                <a:solidFill>
                  <a:srgbClr val="FFFFFF"/>
                </a:solidFill>
                <a:latin typeface="Georgia"/>
                <a:ea typeface="Georgia"/>
                <a:cs typeface="Georgia"/>
              </a:rPr>
              <a:t>Some therefore cried one thing, and some another: for the assembly was confused; and the more part knew not wherefore they were come together.</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19:33  |  Acts 19:33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有人把亞歷山大從眾人中帶出來，猶太人推他往前，亞歷山大就擺手，要向百姓分訴；</a:t>
            </a:r>
          </a:p>
          <a:p xmlns:a="http://schemas.openxmlformats.org/drawingml/2006/main">
            <a:pPr algn="ctr">
              <a:buNone/>
            </a:pPr>
            <a:r>
              <a:rPr sz="2100">
                <a:solidFill>
                  <a:srgbClr val="FFFFFF"/>
                </a:solidFill>
                <a:latin typeface="Georgia"/>
                <a:ea typeface="Georgia"/>
                <a:cs typeface="Georgia"/>
              </a:rPr>
              <a:t>And they drew Alexander out of the multitude, the Jews putting him forward. And Alexander beckoned with the hand, and would have made his defence unto the people.</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19:34  |  Acts 19:34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只因他們認出他是猶太人，就大家同聲喊着說：「大哉！以弗所人的亞底米啊。」如此約有兩小時。</a:t>
            </a:r>
          </a:p>
          <a:p xmlns:a="http://schemas.openxmlformats.org/drawingml/2006/main">
            <a:pPr algn="ctr">
              <a:buNone/>
            </a:pPr>
            <a:r>
              <a:rPr sz="2400">
                <a:solidFill>
                  <a:srgbClr val="FFFFFF"/>
                </a:solidFill>
                <a:latin typeface="Georgia"/>
                <a:ea typeface="Georgia"/>
                <a:cs typeface="Georgia"/>
              </a:rPr>
              <a:t>But when they knew that he was a Jew, all with one voice about the space of two hours cried out, Great is Diana of the Ephesians.</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19:35  |  Acts 19:35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那城裏的書記安撫了眾人，就說：「以弗所人哪，誰不知道以弗所人的城是看守大亞底米的廟和從宙斯那裏落下來的[像]呢？</a:t>
            </a:r>
          </a:p>
          <a:p xmlns:a="http://schemas.openxmlformats.org/drawingml/2006/main">
            <a:pPr algn="ctr">
              <a:buNone/>
            </a:pPr>
            <a:r>
              <a:rPr sz="1800">
                <a:solidFill>
                  <a:srgbClr val="FFFFFF"/>
                </a:solidFill>
                <a:latin typeface="Georgia"/>
                <a:ea typeface="Georgia"/>
                <a:cs typeface="Georgia"/>
              </a:rPr>
              <a:t>And when the townclerk had appeased the people, he said, Ye men of Ephesus, what man is there that knoweth not how that the city of the Ephesians is a worshipper of the great goddess Diana, and of the image which fell down from Jupiter?</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19:36  |  Acts 19:36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這事既是駁不倒的，你們就當安靜，不可造次。</a:t>
            </a:r>
          </a:p>
          <a:p xmlns:a="http://schemas.openxmlformats.org/drawingml/2006/main">
            <a:pPr algn="ctr">
              <a:buNone/>
            </a:pPr>
            <a:r>
              <a:rPr sz="2400">
                <a:solidFill>
                  <a:srgbClr val="FFFFFF"/>
                </a:solidFill>
                <a:latin typeface="Georgia"/>
                <a:ea typeface="Georgia"/>
                <a:cs typeface="Georgia"/>
              </a:rPr>
              <a:t>Seeing then that these things cannot be spoken against, ye ought to be quiet, and to do nothing rashly.</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19:37  |  Acts 19:37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你們把這些人帶來，他們並沒有偷竊廟中之物，也沒有謗讟我們的女神。</a:t>
            </a:r>
          </a:p>
          <a:p xmlns:a="http://schemas.openxmlformats.org/drawingml/2006/main">
            <a:pPr algn="ctr">
              <a:buNone/>
            </a:pPr>
            <a:r>
              <a:rPr sz="2400">
                <a:solidFill>
                  <a:srgbClr val="FFFFFF"/>
                </a:solidFill>
                <a:latin typeface="Georgia"/>
                <a:ea typeface="Georgia"/>
                <a:cs typeface="Georgia"/>
              </a:rPr>
              <a:t>For ye have brought hither these men, which are neither robbers of churches, nor yet blasphemers of your goddess.</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19:38  |  Acts 19:38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若是底米丟和他同行的人有控告人的事，自有放告的日子，也有方伯可以彼此對告。</a:t>
            </a:r>
          </a:p>
          <a:p xmlns:a="http://schemas.openxmlformats.org/drawingml/2006/main">
            <a:pPr algn="ctr">
              <a:buNone/>
            </a:pPr>
            <a:r>
              <a:rPr sz="2100">
                <a:solidFill>
                  <a:srgbClr val="FFFFFF"/>
                </a:solidFill>
                <a:latin typeface="Georgia"/>
                <a:ea typeface="Georgia"/>
                <a:cs typeface="Georgia"/>
              </a:rPr>
              <a:t>Wherefore if Demetrius, and the craftsmen which are with him, have a matter against any man, the law is open, and there are deputies: let them implead one another.</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19:39  |  Acts 19:39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你們若問別的事，就可以照常例聚集斷定。</a:t>
            </a:r>
          </a:p>
          <a:p xmlns:a="http://schemas.openxmlformats.org/drawingml/2006/main">
            <a:pPr algn="ctr">
              <a:buNone/>
            </a:pPr>
            <a:r>
              <a:rPr sz="2400">
                <a:solidFill>
                  <a:srgbClr val="FFFFFF"/>
                </a:solidFill>
                <a:latin typeface="Georgia"/>
                <a:ea typeface="Georgia"/>
                <a:cs typeface="Georgia"/>
              </a:rPr>
              <a:t>But if ye enquire any thing concerning other matters, it shall be determined in a lawful assembly.</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19:40  |  Acts 19:40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今日的擾亂本是無緣無故，我們難免被查問。論到這樣聚眾，我們也說不出所以然來。」</a:t>
            </a:r>
          </a:p>
          <a:p xmlns:a="http://schemas.openxmlformats.org/drawingml/2006/main">
            <a:pPr algn="ctr">
              <a:buNone/>
            </a:pPr>
            <a:r>
              <a:rPr sz="2400">
                <a:solidFill>
                  <a:srgbClr val="FFFFFF"/>
                </a:solidFill>
                <a:latin typeface="Georgia"/>
                <a:ea typeface="Georgia"/>
                <a:cs typeface="Georgia"/>
              </a:rPr>
              <a:t>For we are in danger to be called in question for this day’s uproar, there being no cause whereby we may give an account of this concourse.</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19:41  |  Acts 19:41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說了這話，便叫眾人散去。</a:t>
            </a:r>
          </a:p>
          <a:p xmlns:a="http://schemas.openxmlformats.org/drawingml/2006/main">
            <a:pPr algn="ctr">
              <a:buNone/>
            </a:pPr>
            <a:r>
              <a:rPr sz="2800">
                <a:solidFill>
                  <a:srgbClr val="FFFFFF"/>
                </a:solidFill>
                <a:latin typeface="Georgia"/>
                <a:ea typeface="Georgia"/>
                <a:cs typeface="Georgia"/>
              </a:rPr>
              <a:t>And when he had thus spoken, he dismissed the assembly.</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2026-08-30T07:06:50.3040000Z</dcterms:created>
  <dcterms:modified xsi:type="dcterms:W3CDTF">2026-08-30T07:06:50.3040000Z</dcterms:modified>
</coreProperties>
</file>