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228a266e97a471b" /><Relationship Type="http://schemas.openxmlformats.org/officeDocument/2006/relationships/extended-properties" Target="/docProps/app.xml" Id="R5773e49ddd064970" /><Relationship Type="http://schemas.openxmlformats.org/officeDocument/2006/relationships/officeDocument" Target="/ppt/presentation.xml" Id="R21a3fbf87ed14960" /></Relationships>
</file>

<file path=ppt/presentation.xml><?xml version="1.0" encoding="utf-8"?>
<p:presentation xmlns:p="http://schemas.openxmlformats.org/presentationml/2006/main">
  <p:sldMasterIdLst>
    <p:sldMasterId xmlns:r="http://schemas.openxmlformats.org/officeDocument/2006/relationships" id="2147483648" r:id="R17000d0aef744dcc"/>
  </p:sldMasterIdLst>
  <p:notesMasterIdLst>
    <p:notesMasterId xmlns:r="http://schemas.openxmlformats.org/officeDocument/2006/relationships" r:id="R2ed265a4ccd7443d"/>
  </p:notesMasterIdLst>
  <p:sldIdLst>
    <p:sldId xmlns:r="http://schemas.openxmlformats.org/officeDocument/2006/relationships" id="256" r:id="R335dab3a55a047f3"/>
    <p:sldId xmlns:r="http://schemas.openxmlformats.org/officeDocument/2006/relationships" id="257" r:id="R8393a5ee47934d7d"/>
    <p:sldId xmlns:r="http://schemas.openxmlformats.org/officeDocument/2006/relationships" id="258" r:id="R36ab2ac74bae4298"/>
    <p:sldId xmlns:r="http://schemas.openxmlformats.org/officeDocument/2006/relationships" id="259" r:id="R02d1385366c64caa"/>
    <p:sldId xmlns:r="http://schemas.openxmlformats.org/officeDocument/2006/relationships" id="260" r:id="R1217c9c00cc246ab"/>
    <p:sldId xmlns:r="http://schemas.openxmlformats.org/officeDocument/2006/relationships" id="261" r:id="Rbf742515121a47a3"/>
    <p:sldId xmlns:r="http://schemas.openxmlformats.org/officeDocument/2006/relationships" id="262" r:id="Re8335a09d80d4953"/>
    <p:sldId xmlns:r="http://schemas.openxmlformats.org/officeDocument/2006/relationships" id="263" r:id="Rbdb0839fcab44800"/>
    <p:sldId xmlns:r="http://schemas.openxmlformats.org/officeDocument/2006/relationships" id="264" r:id="R455a630fbd1a41af"/>
    <p:sldId xmlns:r="http://schemas.openxmlformats.org/officeDocument/2006/relationships" id="265" r:id="Rf8558c5d37ef4d67"/>
    <p:sldId xmlns:r="http://schemas.openxmlformats.org/officeDocument/2006/relationships" id="266" r:id="R975790b26af94ef8"/>
    <p:sldId xmlns:r="http://schemas.openxmlformats.org/officeDocument/2006/relationships" id="267" r:id="Rd68b9ef540e147cc"/>
    <p:sldId xmlns:r="http://schemas.openxmlformats.org/officeDocument/2006/relationships" id="268" r:id="R2a70d264530c443e"/>
    <p:sldId xmlns:r="http://schemas.openxmlformats.org/officeDocument/2006/relationships" id="269" r:id="R03b5f4694e744872"/>
    <p:sldId xmlns:r="http://schemas.openxmlformats.org/officeDocument/2006/relationships" id="270" r:id="R51a09d5ff74c4143"/>
    <p:sldId xmlns:r="http://schemas.openxmlformats.org/officeDocument/2006/relationships" id="271" r:id="R00e5d2a73cc545ca"/>
    <p:sldId xmlns:r="http://schemas.openxmlformats.org/officeDocument/2006/relationships" id="272" r:id="R03a3d0054ab045ac"/>
    <p:sldId xmlns:r="http://schemas.openxmlformats.org/officeDocument/2006/relationships" id="273" r:id="R0136361f2ee04923"/>
    <p:sldId xmlns:r="http://schemas.openxmlformats.org/officeDocument/2006/relationships" id="274" r:id="R50a26be890904d5a"/>
    <p:sldId xmlns:r="http://schemas.openxmlformats.org/officeDocument/2006/relationships" id="275" r:id="R326a404e97c740e2"/>
    <p:sldId xmlns:r="http://schemas.openxmlformats.org/officeDocument/2006/relationships" id="276" r:id="Rf5d521a14f1248d2"/>
    <p:sldId xmlns:r="http://schemas.openxmlformats.org/officeDocument/2006/relationships" id="277" r:id="R8db88d4b6bbc42ef"/>
    <p:sldId xmlns:r="http://schemas.openxmlformats.org/officeDocument/2006/relationships" id="278" r:id="R4c2313d32dba46d7"/>
    <p:sldId xmlns:r="http://schemas.openxmlformats.org/officeDocument/2006/relationships" id="279" r:id="R19e96031c3d84b15"/>
    <p:sldId xmlns:r="http://schemas.openxmlformats.org/officeDocument/2006/relationships" id="280" r:id="Rb1ab78d09d97414e"/>
    <p:sldId xmlns:r="http://schemas.openxmlformats.org/officeDocument/2006/relationships" id="281" r:id="Rd5dacf34904449c2"/>
    <p:sldId xmlns:r="http://schemas.openxmlformats.org/officeDocument/2006/relationships" id="282" r:id="R14570347189c4e9e"/>
    <p:sldId xmlns:r="http://schemas.openxmlformats.org/officeDocument/2006/relationships" id="283" r:id="R58e054f0c5074563"/>
    <p:sldId xmlns:r="http://schemas.openxmlformats.org/officeDocument/2006/relationships" id="284" r:id="R44b292e82d6744d0"/>
    <p:sldId xmlns:r="http://schemas.openxmlformats.org/officeDocument/2006/relationships" id="285" r:id="R147767351d484a4b"/>
    <p:sldId xmlns:r="http://schemas.openxmlformats.org/officeDocument/2006/relationships" id="286" r:id="Rfc806839cedb4a9d"/>
    <p:sldId xmlns:r="http://schemas.openxmlformats.org/officeDocument/2006/relationships" id="287" r:id="R3b1fc5c79a674825"/>
    <p:sldId xmlns:r="http://schemas.openxmlformats.org/officeDocument/2006/relationships" id="288" r:id="R2b73a1ea6fbe4ca1"/>
    <p:sldId xmlns:r="http://schemas.openxmlformats.org/officeDocument/2006/relationships" id="289" r:id="R669bd624c3434c1f"/>
    <p:sldId xmlns:r="http://schemas.openxmlformats.org/officeDocument/2006/relationships" id="290" r:id="R45e800158ae04f90"/>
    <p:sldId xmlns:r="http://schemas.openxmlformats.org/officeDocument/2006/relationships" id="291" r:id="Rfd25712bca1542c2"/>
    <p:sldId xmlns:r="http://schemas.openxmlformats.org/officeDocument/2006/relationships" id="292" r:id="R97cf2f98e549452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8e7ab6a4d334bcf" /><Relationship Type="http://schemas.openxmlformats.org/officeDocument/2006/relationships/slideMaster" Target="/ppt/slideMasters/slideMaster1.xml" Id="R17000d0aef744dcc" /><Relationship Type="http://schemas.openxmlformats.org/officeDocument/2006/relationships/notesMaster" Target="/ppt/notesMasters/notesMaster1.xml" Id="R2ed265a4ccd7443d" /><Relationship Type="http://schemas.openxmlformats.org/officeDocument/2006/relationships/presProps" Target="/ppt/presProps.xml" Id="Rb267cc16920a4d44" /><Relationship Type="http://schemas.openxmlformats.org/officeDocument/2006/relationships/tableStyles" Target="/ppt/tableStyles.xml" Id="R533d47d2b6214360" /><Relationship Type="http://schemas.openxmlformats.org/officeDocument/2006/relationships/slide" Target="/ppt/slides/slide1.xml" Id="R335dab3a55a047f3" /><Relationship Type="http://schemas.openxmlformats.org/officeDocument/2006/relationships/slide" Target="/ppt/slides/slide2.xml" Id="R8393a5ee47934d7d" /><Relationship Type="http://schemas.openxmlformats.org/officeDocument/2006/relationships/slide" Target="/ppt/slides/slide3.xml" Id="R36ab2ac74bae4298" /><Relationship Type="http://schemas.openxmlformats.org/officeDocument/2006/relationships/slide" Target="/ppt/slides/slide4.xml" Id="R02d1385366c64caa" /><Relationship Type="http://schemas.openxmlformats.org/officeDocument/2006/relationships/slide" Target="/ppt/slides/slide5.xml" Id="R1217c9c00cc246ab" /><Relationship Type="http://schemas.openxmlformats.org/officeDocument/2006/relationships/slide" Target="/ppt/slides/slide6.xml" Id="Rbf742515121a47a3" /><Relationship Type="http://schemas.openxmlformats.org/officeDocument/2006/relationships/slide" Target="/ppt/slides/slide7.xml" Id="Re8335a09d80d4953" /><Relationship Type="http://schemas.openxmlformats.org/officeDocument/2006/relationships/slide" Target="/ppt/slides/slide8.xml" Id="Rbdb0839fcab44800" /><Relationship Type="http://schemas.openxmlformats.org/officeDocument/2006/relationships/slide" Target="/ppt/slides/slide9.xml" Id="R455a630fbd1a41af" /><Relationship Type="http://schemas.openxmlformats.org/officeDocument/2006/relationships/slide" Target="/ppt/slides/slide10.xml" Id="Rf8558c5d37ef4d67" /><Relationship Type="http://schemas.openxmlformats.org/officeDocument/2006/relationships/slide" Target="/ppt/slides/slide11.xml" Id="R975790b26af94ef8" /><Relationship Type="http://schemas.openxmlformats.org/officeDocument/2006/relationships/slide" Target="/ppt/slides/slide12.xml" Id="Rd68b9ef540e147cc" /><Relationship Type="http://schemas.openxmlformats.org/officeDocument/2006/relationships/slide" Target="/ppt/slides/slide13.xml" Id="R2a70d264530c443e" /><Relationship Type="http://schemas.openxmlformats.org/officeDocument/2006/relationships/slide" Target="/ppt/slides/slide14.xml" Id="R03b5f4694e744872" /><Relationship Type="http://schemas.openxmlformats.org/officeDocument/2006/relationships/slide" Target="/ppt/slides/slide15.xml" Id="R51a09d5ff74c4143" /><Relationship Type="http://schemas.openxmlformats.org/officeDocument/2006/relationships/slide" Target="/ppt/slides/slide16.xml" Id="R00e5d2a73cc545ca" /><Relationship Type="http://schemas.openxmlformats.org/officeDocument/2006/relationships/slide" Target="/ppt/slides/slide17.xml" Id="R03a3d0054ab045ac" /><Relationship Type="http://schemas.openxmlformats.org/officeDocument/2006/relationships/slide" Target="/ppt/slides/slide18.xml" Id="R0136361f2ee04923" /><Relationship Type="http://schemas.openxmlformats.org/officeDocument/2006/relationships/slide" Target="/ppt/slides/slide19.xml" Id="R50a26be890904d5a" /><Relationship Type="http://schemas.openxmlformats.org/officeDocument/2006/relationships/slide" Target="/ppt/slides/slide20.xml" Id="R326a404e97c740e2" /><Relationship Type="http://schemas.openxmlformats.org/officeDocument/2006/relationships/slide" Target="/ppt/slides/slide21.xml" Id="Rf5d521a14f1248d2" /><Relationship Type="http://schemas.openxmlformats.org/officeDocument/2006/relationships/slide" Target="/ppt/slides/slide22.xml" Id="R8db88d4b6bbc42ef" /><Relationship Type="http://schemas.openxmlformats.org/officeDocument/2006/relationships/slide" Target="/ppt/slides/slide23.xml" Id="R4c2313d32dba46d7" /><Relationship Type="http://schemas.openxmlformats.org/officeDocument/2006/relationships/slide" Target="/ppt/slides/slide24.xml" Id="R19e96031c3d84b15" /><Relationship Type="http://schemas.openxmlformats.org/officeDocument/2006/relationships/slide" Target="/ppt/slides/slide25.xml" Id="Rb1ab78d09d97414e" /><Relationship Type="http://schemas.openxmlformats.org/officeDocument/2006/relationships/slide" Target="/ppt/slides/slide26.xml" Id="Rd5dacf34904449c2" /><Relationship Type="http://schemas.openxmlformats.org/officeDocument/2006/relationships/slide" Target="/ppt/slides/slide27.xml" Id="R14570347189c4e9e" /><Relationship Type="http://schemas.openxmlformats.org/officeDocument/2006/relationships/slide" Target="/ppt/slides/slide28.xml" Id="R58e054f0c5074563" /><Relationship Type="http://schemas.openxmlformats.org/officeDocument/2006/relationships/slide" Target="/ppt/slides/slide29.xml" Id="R44b292e82d6744d0" /><Relationship Type="http://schemas.openxmlformats.org/officeDocument/2006/relationships/slide" Target="/ppt/slides/slide30.xml" Id="R147767351d484a4b" /><Relationship Type="http://schemas.openxmlformats.org/officeDocument/2006/relationships/slide" Target="/ppt/slides/slide31.xml" Id="Rfc806839cedb4a9d" /><Relationship Type="http://schemas.openxmlformats.org/officeDocument/2006/relationships/slide" Target="/ppt/slides/slide32.xml" Id="R3b1fc5c79a674825" /><Relationship Type="http://schemas.openxmlformats.org/officeDocument/2006/relationships/slide" Target="/ppt/slides/slide33.xml" Id="R2b73a1ea6fbe4ca1" /><Relationship Type="http://schemas.openxmlformats.org/officeDocument/2006/relationships/slide" Target="/ppt/slides/slide34.xml" Id="R669bd624c3434c1f" /><Relationship Type="http://schemas.openxmlformats.org/officeDocument/2006/relationships/slide" Target="/ppt/slides/slide35.xml" Id="R45e800158ae04f90" /><Relationship Type="http://schemas.openxmlformats.org/officeDocument/2006/relationships/slide" Target="/ppt/slides/slide36.xml" Id="Rfd25712bca1542c2" /><Relationship Type="http://schemas.openxmlformats.org/officeDocument/2006/relationships/slide" Target="/ppt/slides/slide37.xml" Id="R97cf2f98e549452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969ed7cf25c4fe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910a3c9a3c540ad" /><Relationship Type="http://schemas.openxmlformats.org/officeDocument/2006/relationships/notesMaster" Target="/ppt/notesMasters/notesMaster1.xml" Id="R08f45fbb88224034" /></Relationships>
</file>

<file path=ppt/notesSlides/_rels/notesSlide2.xml.rels>&#65279;<?xml version="1.0" encoding="utf-8"?><Relationships xmlns="http://schemas.openxmlformats.org/package/2006/relationships"><Relationship Type="http://schemas.openxmlformats.org/officeDocument/2006/relationships/slide" Target="/ppt/slides/slide2.xml" Id="R2a3941e605234321" /><Relationship Type="http://schemas.openxmlformats.org/officeDocument/2006/relationships/notesMaster" Target="/ppt/notesMasters/notesMaster1.xml" Id="Re150c51777a24213" /></Relationships>
</file>

<file path=ppt/notesSlides/_rels/notesSlide3.xml.rels>&#65279;<?xml version="1.0" encoding="utf-8"?><Relationships xmlns="http://schemas.openxmlformats.org/package/2006/relationships"><Relationship Type="http://schemas.openxmlformats.org/officeDocument/2006/relationships/slide" Target="/ppt/slides/slide3.xml" Id="Rc93d7ebc13194e0c" /><Relationship Type="http://schemas.openxmlformats.org/officeDocument/2006/relationships/notesMaster" Target="/ppt/notesMasters/notesMaster1.xml" Id="Rb20ca014e8724393" /></Relationships>
</file>

<file path=ppt/notesSlides/_rels/notesSlide4.xml.rels>&#65279;<?xml version="1.0" encoding="utf-8"?><Relationships xmlns="http://schemas.openxmlformats.org/package/2006/relationships"><Relationship Type="http://schemas.openxmlformats.org/officeDocument/2006/relationships/slide" Target="/ppt/slides/slide4.xml" Id="Rd98c020a43c848cf" /><Relationship Type="http://schemas.openxmlformats.org/officeDocument/2006/relationships/notesMaster" Target="/ppt/notesMasters/notesMaster1.xml" Id="Rc4f0e30bfd1d4e89" /></Relationships>
</file>

<file path=ppt/notesSlides/_rels/notesSlide5.xml.rels>&#65279;<?xml version="1.0" encoding="utf-8"?><Relationships xmlns="http://schemas.openxmlformats.org/package/2006/relationships"><Relationship Type="http://schemas.openxmlformats.org/officeDocument/2006/relationships/slide" Target="/ppt/slides/slide5.xml" Id="R86c0d990030b4ecb" /><Relationship Type="http://schemas.openxmlformats.org/officeDocument/2006/relationships/notesMaster" Target="/ppt/notesMasters/notesMaster1.xml" Id="Rf2a28cea06a94619" /></Relationships>
</file>

<file path=ppt/notesSlides/_rels/notesSlide6.xml.rels>&#65279;<?xml version="1.0" encoding="utf-8"?><Relationships xmlns="http://schemas.openxmlformats.org/package/2006/relationships"><Relationship Type="http://schemas.openxmlformats.org/officeDocument/2006/relationships/slide" Target="/ppt/slides/slide6.xml" Id="Rbb3a6947da2f4802" /><Relationship Type="http://schemas.openxmlformats.org/officeDocument/2006/relationships/notesMaster" Target="/ppt/notesMasters/notesMaster1.xml" Id="Ra66a2b7ddab74843" /></Relationships>
</file>

<file path=ppt/notesSlides/_rels/notesSlide7.xml.rels>&#65279;<?xml version="1.0" encoding="utf-8"?><Relationships xmlns="http://schemas.openxmlformats.org/package/2006/relationships"><Relationship Type="http://schemas.openxmlformats.org/officeDocument/2006/relationships/slide" Target="/ppt/slides/slide7.xml" Id="R34d8332a762645c8" /><Relationship Type="http://schemas.openxmlformats.org/officeDocument/2006/relationships/notesMaster" Target="/ppt/notesMasters/notesMaster1.xml" Id="R40f7958aa89645fd" /></Relationships>
</file>

<file path=ppt/notesSlides/_rels/notesSlide8.xml.rels>&#65279;<?xml version="1.0" encoding="utf-8"?><Relationships xmlns="http://schemas.openxmlformats.org/package/2006/relationships"><Relationship Type="http://schemas.openxmlformats.org/officeDocument/2006/relationships/slide" Target="/ppt/slides/slide8.xml" Id="R6a65efd2248d46d0" /><Relationship Type="http://schemas.openxmlformats.org/officeDocument/2006/relationships/notesMaster" Target="/ppt/notesMasters/notesMaster1.xml" Id="Rdf69f924b45347dd" /></Relationships>
</file>

<file path=ppt/notesSlides/_rels/notesSlide9.xml.rels>&#65279;<?xml version="1.0" encoding="utf-8"?><Relationships xmlns="http://schemas.openxmlformats.org/package/2006/relationships"><Relationship Type="http://schemas.openxmlformats.org/officeDocument/2006/relationships/slide" Target="/ppt/slides/slide9.xml" Id="R6f1e1ba009a846f9" /><Relationship Type="http://schemas.openxmlformats.org/officeDocument/2006/relationships/notesMaster" Target="/ppt/notesMasters/notesMaster1.xml" Id="R13b5db436ef64f4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19183f7d4e241d2" /><Relationship Type="http://schemas.openxmlformats.org/officeDocument/2006/relationships/notesMaster" Target="/ppt/notesMasters/notesMaster1.xml" Id="Rc8bc636ce31e4d9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28df4c115a84544" /><Relationship Type="http://schemas.openxmlformats.org/officeDocument/2006/relationships/notesMaster" Target="/ppt/notesMasters/notesMaster1.xml" Id="R795f9505570944c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34900d88d33472b" /><Relationship Type="http://schemas.openxmlformats.org/officeDocument/2006/relationships/notesMaster" Target="/ppt/notesMasters/notesMaster1.xml" Id="R8d02b001cebf45e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706a084eaa7416a" /><Relationship Type="http://schemas.openxmlformats.org/officeDocument/2006/relationships/notesMaster" Target="/ppt/notesMasters/notesMaster1.xml" Id="Re0c40eacfb3d4c4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c0d1529539c49df" /><Relationship Type="http://schemas.openxmlformats.org/officeDocument/2006/relationships/notesMaster" Target="/ppt/notesMasters/notesMaster1.xml" Id="Reabcb2d91cf844b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3e454e40a894d59" /><Relationship Type="http://schemas.openxmlformats.org/officeDocument/2006/relationships/notesMaster" Target="/ppt/notesMasters/notesMaster1.xml" Id="Rbc6f1dd0c1134a5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47acd2ecd674901" /><Relationship Type="http://schemas.openxmlformats.org/officeDocument/2006/relationships/notesMaster" Target="/ppt/notesMasters/notesMaster1.xml" Id="R28b148a336f7477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2514990dae84f2e" /><Relationship Type="http://schemas.openxmlformats.org/officeDocument/2006/relationships/notesMaster" Target="/ppt/notesMasters/notesMaster1.xml" Id="R8a5fe63cb57540e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93d217c10194a8e" /><Relationship Type="http://schemas.openxmlformats.org/officeDocument/2006/relationships/notesMaster" Target="/ppt/notesMasters/notesMaster1.xml" Id="R19332dfae3fb456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7643dcac1c1437b" /><Relationship Type="http://schemas.openxmlformats.org/officeDocument/2006/relationships/notesMaster" Target="/ppt/notesMasters/notesMaster1.xml" Id="Rcfabe800b782486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c7a4cd78c034141" /><Relationship Type="http://schemas.openxmlformats.org/officeDocument/2006/relationships/notesMaster" Target="/ppt/notesMasters/notesMaster1.xml" Id="R8f6e5f5a538c496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04b7e1e0d8f40c4" /><Relationship Type="http://schemas.openxmlformats.org/officeDocument/2006/relationships/notesMaster" Target="/ppt/notesMasters/notesMaster1.xml" Id="R1852349405b14e7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5f5b5bf28394bbf" /><Relationship Type="http://schemas.openxmlformats.org/officeDocument/2006/relationships/notesMaster" Target="/ppt/notesMasters/notesMaster1.xml" Id="R09f960c1489d483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8bd6a843d3e4c00" /><Relationship Type="http://schemas.openxmlformats.org/officeDocument/2006/relationships/notesMaster" Target="/ppt/notesMasters/notesMaster1.xml" Id="Rcaa018316ffc462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897255c78a04ffc" /><Relationship Type="http://schemas.openxmlformats.org/officeDocument/2006/relationships/notesMaster" Target="/ppt/notesMasters/notesMaster1.xml" Id="R4ce2538a4340498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05efaac8bb842b6" /><Relationship Type="http://schemas.openxmlformats.org/officeDocument/2006/relationships/notesMaster" Target="/ppt/notesMasters/notesMaster1.xml" Id="R323fd508ceef4e6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77ed0cad6b4459a" /><Relationship Type="http://schemas.openxmlformats.org/officeDocument/2006/relationships/notesMaster" Target="/ppt/notesMasters/notesMaster1.xml" Id="R799abd5bae10442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347078a8a954221" /><Relationship Type="http://schemas.openxmlformats.org/officeDocument/2006/relationships/notesMaster" Target="/ppt/notesMasters/notesMaster1.xml" Id="R85fadcb20a3f4ad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6c629ebb1aa40ee" /><Relationship Type="http://schemas.openxmlformats.org/officeDocument/2006/relationships/notesMaster" Target="/ppt/notesMasters/notesMaster1.xml" Id="Ra4defadac4f0470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f0c3627e0e044a3" /><Relationship Type="http://schemas.openxmlformats.org/officeDocument/2006/relationships/notesMaster" Target="/ppt/notesMasters/notesMaster1.xml" Id="R7cf203d23b9f4c2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023c225aa3c4111" /><Relationship Type="http://schemas.openxmlformats.org/officeDocument/2006/relationships/notesMaster" Target="/ppt/notesMasters/notesMaster1.xml" Id="R631b6b35a0b449b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254d3f207c14b5d" /><Relationship Type="http://schemas.openxmlformats.org/officeDocument/2006/relationships/notesMaster" Target="/ppt/notesMasters/notesMaster1.xml" Id="Re3d719c247d542d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69d181dc80a47a9" /><Relationship Type="http://schemas.openxmlformats.org/officeDocument/2006/relationships/notesMaster" Target="/ppt/notesMasters/notesMaster1.xml" Id="Re9f40c015b8743d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fe398991f5d4bbc" /><Relationship Type="http://schemas.openxmlformats.org/officeDocument/2006/relationships/notesMaster" Target="/ppt/notesMasters/notesMaster1.xml" Id="Rd1c385b6078243f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f42b37529d44acb" /><Relationship Type="http://schemas.openxmlformats.org/officeDocument/2006/relationships/notesMaster" Target="/ppt/notesMasters/notesMaster1.xml" Id="Re05c80a89e1448a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f4b69134ff041a3" /><Relationship Type="http://schemas.openxmlformats.org/officeDocument/2006/relationships/notesMaster" Target="/ppt/notesMasters/notesMaster1.xml" Id="R65a4d7350f7c45b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e323a97b3f54bc1" /><Relationship Type="http://schemas.openxmlformats.org/officeDocument/2006/relationships/notesMaster" Target="/ppt/notesMasters/notesMaster1.xml" Id="R7cdcc5c7552a449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4803213441645c8" /><Relationship Type="http://schemas.openxmlformats.org/officeDocument/2006/relationships/notesMaster" Target="/ppt/notesMasters/notesMaster1.xml" Id="R836ea5bff7bf41a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66817a3e97d4fa8" /><Relationship Type="http://schemas.openxmlformats.org/officeDocument/2006/relationships/image" Target="/ppt/media/image.png" Id="Rb15ffa69540b4c91" /><Relationship Type="http://schemas.openxmlformats.org/officeDocument/2006/relationships/image" Target="/ppt/media/image2.png" Id="R9ee3f74ffa8543ca" /><Relationship Type="http://schemas.openxmlformats.org/officeDocument/2006/relationships/image" Target="/ppt/media/image.jpeg" Id="R2f8d020d37ad4e6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2c9248feb24405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15ffa69540b4c9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ee3f74ffa8543c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f8d020d37ad4e6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c2355f1ea514562" /><Relationship Type="http://schemas.openxmlformats.org/officeDocument/2006/relationships/slideLayout" Target="/ppt/slideLayouts/slideLayout1.xml" Id="Rbb9081b43d3e4445" /><Relationship Type="http://schemas.openxmlformats.org/officeDocument/2006/relationships/slideLayout" Target="/ppt/slideLayouts/slideLayout2.xml" Id="R988dd5e3ce854cb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b9081b43d3e4445"/>
    <p:sldLayoutId xmlns:r="http://schemas.openxmlformats.org/officeDocument/2006/relationships" id="2147483650" r:id="R988dd5e3ce854cb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a1c98e1e9154e68" /><Relationship Type="http://schemas.openxmlformats.org/officeDocument/2006/relationships/notesSlide" Target="/ppt/notesSlides/notesSlide1.xml" Id="R4646956c2c8e492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79d7fef6dee49f5" /><Relationship Type="http://schemas.openxmlformats.org/officeDocument/2006/relationships/notesSlide" Target="/ppt/notesSlides/notesSlide2.xml" Id="Re5781f702dc94ca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f2f91ec4bf544f9" /><Relationship Type="http://schemas.openxmlformats.org/officeDocument/2006/relationships/notesSlide" Target="/ppt/notesSlides/notesSlide3.xml" Id="R4e45ce3b342b497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804f993beea4cc2" /><Relationship Type="http://schemas.openxmlformats.org/officeDocument/2006/relationships/notesSlide" Target="/ppt/notesSlides/notesSlide4.xml" Id="R9c784b6c922c483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386ffd1127648c7" /><Relationship Type="http://schemas.openxmlformats.org/officeDocument/2006/relationships/notesSlide" Target="/ppt/notesSlides/notesSlide5.xml" Id="R64cfa1a2cd9c47c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e8346a6253f4211" /><Relationship Type="http://schemas.openxmlformats.org/officeDocument/2006/relationships/notesSlide" Target="/ppt/notesSlides/notesSlide6.xml" Id="Reaec1abc53574e1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d85be08551040c5" /><Relationship Type="http://schemas.openxmlformats.org/officeDocument/2006/relationships/notesSlide" Target="/ppt/notesSlides/notesSlide7.xml" Id="Rd6fb6fb684594c7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49c1728fa39468e" /><Relationship Type="http://schemas.openxmlformats.org/officeDocument/2006/relationships/notesSlide" Target="/ppt/notesSlides/notesSlide8.xml" Id="Reb97a3c6a58e434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98555171ef94bc3" /><Relationship Type="http://schemas.openxmlformats.org/officeDocument/2006/relationships/notesSlide" Target="/ppt/notesSlides/notesSlide9.xml" Id="R5e21ace480204c0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d55200b10f34c6b" /><Relationship Type="http://schemas.openxmlformats.org/officeDocument/2006/relationships/notesSlide" Target="/ppt/notesSlides/notesSlide10.xml" Id="Rc26636fcd8b04bd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2820a7a2ee1452b" /><Relationship Type="http://schemas.openxmlformats.org/officeDocument/2006/relationships/notesSlide" Target="/ppt/notesSlides/notesSlide11.xml" Id="Re1bd558649554a3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5e4ba5ad6c44400" /><Relationship Type="http://schemas.openxmlformats.org/officeDocument/2006/relationships/notesSlide" Target="/ppt/notesSlides/notesSlide12.xml" Id="R10448fe10c2e44d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871e115332e4187" /><Relationship Type="http://schemas.openxmlformats.org/officeDocument/2006/relationships/notesSlide" Target="/ppt/notesSlides/notesSlide13.xml" Id="R56aac41bdeb448c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9095bb2682b458c" /><Relationship Type="http://schemas.openxmlformats.org/officeDocument/2006/relationships/notesSlide" Target="/ppt/notesSlides/notesSlide14.xml" Id="Rc5772c4f96ab495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ddd962a05fa462a" /><Relationship Type="http://schemas.openxmlformats.org/officeDocument/2006/relationships/notesSlide" Target="/ppt/notesSlides/notesSlide15.xml" Id="R99d5517fd3a1479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a61d3feaa9f4539" /><Relationship Type="http://schemas.openxmlformats.org/officeDocument/2006/relationships/notesSlide" Target="/ppt/notesSlides/notesSlide16.xml" Id="Rf4cc5a121f6c4b3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676cd6fee254586" /><Relationship Type="http://schemas.openxmlformats.org/officeDocument/2006/relationships/notesSlide" Target="/ppt/notesSlides/notesSlide17.xml" Id="Re4a16588f1f34c8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cd9441daa7a4a31" /><Relationship Type="http://schemas.openxmlformats.org/officeDocument/2006/relationships/notesSlide" Target="/ppt/notesSlides/notesSlide18.xml" Id="R331c590ec8b04af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75554dca19f464d" /><Relationship Type="http://schemas.openxmlformats.org/officeDocument/2006/relationships/notesSlide" Target="/ppt/notesSlides/notesSlide19.xml" Id="R17ade88941cf437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914b684aa30466c" /><Relationship Type="http://schemas.openxmlformats.org/officeDocument/2006/relationships/notesSlide" Target="/ppt/notesSlides/notesSlide20.xml" Id="Rc11c734f70da4ae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a715ab9d7254ca5" /><Relationship Type="http://schemas.openxmlformats.org/officeDocument/2006/relationships/notesSlide" Target="/ppt/notesSlides/notesSlide21.xml" Id="Rc396e04d88384d6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9c34778722545b7" /><Relationship Type="http://schemas.openxmlformats.org/officeDocument/2006/relationships/notesSlide" Target="/ppt/notesSlides/notesSlide22.xml" Id="R1367388b655f48a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b441ffa07c34bcc" /><Relationship Type="http://schemas.openxmlformats.org/officeDocument/2006/relationships/notesSlide" Target="/ppt/notesSlides/notesSlide23.xml" Id="Rb643944ccfca4cb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61b1ade77ff416a" /><Relationship Type="http://schemas.openxmlformats.org/officeDocument/2006/relationships/notesSlide" Target="/ppt/notesSlides/notesSlide24.xml" Id="R338e15443c724e6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4b5c06924f74554" /><Relationship Type="http://schemas.openxmlformats.org/officeDocument/2006/relationships/notesSlide" Target="/ppt/notesSlides/notesSlide25.xml" Id="Rb5c4f870f7ee415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bcf6181d3d24b61" /><Relationship Type="http://schemas.openxmlformats.org/officeDocument/2006/relationships/notesSlide" Target="/ppt/notesSlides/notesSlide26.xml" Id="R74131793b51f404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599fb01fab64a64" /><Relationship Type="http://schemas.openxmlformats.org/officeDocument/2006/relationships/notesSlide" Target="/ppt/notesSlides/notesSlide27.xml" Id="Rd0cd722e641d437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1edf4ddc8de4f8c" /><Relationship Type="http://schemas.openxmlformats.org/officeDocument/2006/relationships/notesSlide" Target="/ppt/notesSlides/notesSlide28.xml" Id="R93eda6524b98480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c6cd155315045c8" /><Relationship Type="http://schemas.openxmlformats.org/officeDocument/2006/relationships/notesSlide" Target="/ppt/notesSlides/notesSlide29.xml" Id="Rff0d7c84234e4f8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7f157fd02b040d8" /><Relationship Type="http://schemas.openxmlformats.org/officeDocument/2006/relationships/notesSlide" Target="/ppt/notesSlides/notesSlide30.xml" Id="R1ef6ac3cdf354f0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6efe7118f654f44" /><Relationship Type="http://schemas.openxmlformats.org/officeDocument/2006/relationships/notesSlide" Target="/ppt/notesSlides/notesSlide31.xml" Id="R4a6a2b1c6a15452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ac57e02f68243a1" /><Relationship Type="http://schemas.openxmlformats.org/officeDocument/2006/relationships/notesSlide" Target="/ppt/notesSlides/notesSlide32.xml" Id="R8aef9a17d0ea436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660de550885a4587" /><Relationship Type="http://schemas.openxmlformats.org/officeDocument/2006/relationships/notesSlide" Target="/ppt/notesSlides/notesSlide33.xml" Id="R9c907b0d49d7401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9e925dffe4d9478c" /><Relationship Type="http://schemas.openxmlformats.org/officeDocument/2006/relationships/notesSlide" Target="/ppt/notesSlides/notesSlide34.xml" Id="R35cf20988c2e453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1fb50303d2a74d89" /><Relationship Type="http://schemas.openxmlformats.org/officeDocument/2006/relationships/notesSlide" Target="/ppt/notesSlides/notesSlide35.xml" Id="R1370e322eeec451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af67ca78fd543d9" /><Relationship Type="http://schemas.openxmlformats.org/officeDocument/2006/relationships/notesSlide" Target="/ppt/notesSlides/notesSlide36.xml" Id="R4f5e4c1121724165"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3b891a922304c4f" /><Relationship Type="http://schemas.openxmlformats.org/officeDocument/2006/relationships/notesSlide" Target="/ppt/notesSlides/notesSlide37.xml" Id="R1edf449a706e4fd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出埃及記第16章</a:t>
            </a:r>
          </a:p>
          <a:p xmlns:a="http://schemas.openxmlformats.org/drawingml/2006/main">
            <a:pPr algn="ctr">
              <a:buNone/>
            </a:pPr>
            <a:r>
              <a:rPr sz="2000">
                <a:solidFill>
                  <a:srgbClr val="FFFFFF"/>
                </a:solidFill>
                <a:latin typeface="Georgia"/>
                <a:ea typeface="Georgia"/>
                <a:cs typeface="Georgia"/>
              </a:rPr>
              <a:t>Exodus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16:1  |  Exodus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以色列全會眾從以琳起行，在出埃及後第二個月十五日到了以琳和西奈中間、汛的曠野。</a:t>
            </a:r>
          </a:p>
          <a:p xmlns:a="http://schemas.openxmlformats.org/drawingml/2006/main">
            <a:pPr algn="ctr">
              <a:buNone/>
            </a:pPr>
            <a:r>
              <a:rPr sz="1800">
                <a:solidFill>
                  <a:srgbClr val="FFFFFF"/>
                </a:solidFill>
                <a:latin typeface="Georgia"/>
                <a:ea typeface="Georgia"/>
                <a:cs typeface="Georgia"/>
              </a:rPr>
              <a:t>And they took their journey from Elim, and all the congregation of the children of Israel came unto the wilderness of Sin, which is between Elim and Sinai, on the fifteenth day of the second month after their departing out of the land of Egypt.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16:2  |  Exodus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以色列全會眾在曠野向摩西、亞倫發怨言，</a:t>
            </a:r>
          </a:p>
          <a:p xmlns:a="http://schemas.openxmlformats.org/drawingml/2006/main">
            <a:pPr algn="ctr">
              <a:buNone/>
            </a:pPr>
            <a:r>
              <a:rPr sz="2400">
                <a:solidFill>
                  <a:srgbClr val="FFFFFF"/>
                </a:solidFill>
                <a:latin typeface="Georgia"/>
                <a:ea typeface="Georgia"/>
                <a:cs typeface="Georgia"/>
              </a:rPr>
              <a:t>And the whole congregation of the children of Israel murmured against Moses and Aaron in the wilderness: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16:3  |  Exodus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說：「巴不得我們早死在埃及地、耶和華的手下；那時我們坐在肉鍋旁邊，吃得飽足。你們將我們領出來，到這曠野，是要叫這全會眾都餓死啊！」</a:t>
            </a:r>
          </a:p>
          <a:p xmlns:a="http://schemas.openxmlformats.org/drawingml/2006/main">
            <a:pPr algn="ctr">
              <a:buNone/>
            </a:pPr>
            <a:r>
              <a:rPr sz="1800">
                <a:solidFill>
                  <a:srgbClr val="FFFFFF"/>
                </a:solidFill>
                <a:latin typeface="Georgia"/>
                <a:ea typeface="Georgia"/>
                <a:cs typeface="Georgia"/>
              </a:rPr>
              <a:t>And the children of Israel said unto them, Would to God we had died by the hand of the LORD in the land of Egypt, when we sat by the flesh pots, and when we did eat bread to the full; for ye have brought us forth into this wilderness, to kill this whole assembly with hunger.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16:4  |  Exodus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耶和華對摩西說：「我要將糧食從天降給你們。百姓可以出去，每天收每天的分，我好試驗他們遵不遵我的法度。</a:t>
            </a:r>
          </a:p>
          <a:p xmlns:a="http://schemas.openxmlformats.org/drawingml/2006/main">
            <a:pPr algn="ctr">
              <a:buNone/>
            </a:pPr>
            <a:r>
              <a:rPr sz="2100">
                <a:solidFill>
                  <a:srgbClr val="FFFFFF"/>
                </a:solidFill>
                <a:latin typeface="Georgia"/>
                <a:ea typeface="Georgia"/>
                <a:cs typeface="Georgia"/>
              </a:rPr>
              <a:t>Then said the LORD unto Moses, Behold, I will rain bread from heaven for you; and the people shall go out and gather a certain rate every day, that I may prove them, whether they will walk in my law, or no.</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16:5  |  Exodus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到第六天，他們要把所收進來的預備好了，比每天所收的多一倍。」</a:t>
            </a:r>
          </a:p>
          <a:p xmlns:a="http://schemas.openxmlformats.org/drawingml/2006/main">
            <a:pPr algn="ctr">
              <a:buNone/>
            </a:pPr>
            <a:r>
              <a:rPr sz="2400">
                <a:solidFill>
                  <a:srgbClr val="FFFFFF"/>
                </a:solidFill>
                <a:latin typeface="Georgia"/>
                <a:ea typeface="Georgia"/>
                <a:cs typeface="Georgia"/>
              </a:rPr>
              <a:t>And it shall come to pass, that on the sixth day they shall prepare that which they bring in; and it shall be twice as much as they gather daily.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16:6  |  Exodus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摩西、亞倫對以色列眾人說：「到了晚上，你們要知道是耶和華將你們從埃及地領出來的。</a:t>
            </a:r>
          </a:p>
          <a:p xmlns:a="http://schemas.openxmlformats.org/drawingml/2006/main">
            <a:pPr algn="ctr">
              <a:buNone/>
            </a:pPr>
            <a:r>
              <a:rPr sz="2400">
                <a:solidFill>
                  <a:srgbClr val="FFFFFF"/>
                </a:solidFill>
                <a:latin typeface="Georgia"/>
                <a:ea typeface="Georgia"/>
                <a:cs typeface="Georgia"/>
              </a:rPr>
              <a:t>And Moses and Aaron said unto all the children of Israel, At even, then ye shall know that the LORD hath brought you out from the land of Egypt: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16:7  |  Exodus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早晨，你們要看見耶和華的榮耀，因為耶和華聽見你們向他所發的怨言了。我們算甚麼，你們竟向我們發怨言呢？」</a:t>
            </a:r>
          </a:p>
          <a:p xmlns:a="http://schemas.openxmlformats.org/drawingml/2006/main">
            <a:pPr algn="ctr">
              <a:buNone/>
            </a:pPr>
            <a:r>
              <a:rPr sz="2100">
                <a:solidFill>
                  <a:srgbClr val="FFFFFF"/>
                </a:solidFill>
                <a:latin typeface="Georgia"/>
                <a:ea typeface="Georgia"/>
                <a:cs typeface="Georgia"/>
              </a:rPr>
              <a:t>And in the morning, then ye shall see the glory of the LORD; for that he heareth your murmurings against the LORD: and what are we, that ye murmur against us?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16:8  |  Exodus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摩西又說：「耶和華晚上必給你們肉吃，早晨必給你們食物得飽；因為你們向耶和華發的怨言，他都聽見了。我們算甚麼，你們的怨言不是向我們發的，乃是向耶和華發的。」</a:t>
            </a:r>
          </a:p>
          <a:p xmlns:a="http://schemas.openxmlformats.org/drawingml/2006/main">
            <a:pPr algn="ctr">
              <a:buNone/>
            </a:pPr>
            <a:r>
              <a:rPr sz="1800">
                <a:solidFill>
                  <a:srgbClr val="FFFFFF"/>
                </a:solidFill>
                <a:latin typeface="Georgia"/>
                <a:ea typeface="Georgia"/>
                <a:cs typeface="Georgia"/>
              </a:rPr>
              <a:t>And Moses said, This shall be, when the LORD shall give you in the evening flesh to eat, and in the morning bread to the full; for that the LORD heareth your murmurings which ye murmur against him: and what are we? your murmurings are not against us, but against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16:9  |  Exodus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摩西對亞倫說：「你告訴以色列全會眾說：『你們就近耶和華面前，因為他已經聽見你們的怨言了。』」</a:t>
            </a:r>
          </a:p>
          <a:p xmlns:a="http://schemas.openxmlformats.org/drawingml/2006/main">
            <a:pPr algn="ctr">
              <a:buNone/>
            </a:pPr>
            <a:r>
              <a:rPr sz="2100">
                <a:solidFill>
                  <a:srgbClr val="FFFFFF"/>
                </a:solidFill>
                <a:latin typeface="Georgia"/>
                <a:ea typeface="Georgia"/>
                <a:cs typeface="Georgia"/>
              </a:rPr>
              <a:t>And Moses spake unto Aaron, Say unto all the congregation of the children of Israel, Come near before the LORD: for he hath heard your murmurings.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16:10  |  Exodus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亞倫正對以色列全會眾說話的時候，他們向曠野觀看，不料，耶和華的榮光在雲中顯現。</a:t>
            </a:r>
          </a:p>
          <a:p xmlns:a="http://schemas.openxmlformats.org/drawingml/2006/main">
            <a:pPr algn="ctr">
              <a:buNone/>
            </a:pPr>
            <a:r>
              <a:rPr sz="2100">
                <a:solidFill>
                  <a:srgbClr val="FFFFFF"/>
                </a:solidFill>
                <a:latin typeface="Georgia"/>
                <a:ea typeface="Georgia"/>
                <a:cs typeface="Georgia"/>
              </a:rPr>
              <a:t>And it came to pass, as Aaron spake unto the whole congregation of the children of Israel, that they looked toward the wilderness, and, behold, the glory of the LORD appeared in the cloud.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16:11  |  Exodus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16:12  |  Exodus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「我已經聽見以色列人的怨言。你告訴他們說：『到黃昏的時候，你們要吃肉，早晨必有食物得飽，你們就知道我是耶和華－你們的神。』」</a:t>
            </a:r>
          </a:p>
          <a:p xmlns:a="http://schemas.openxmlformats.org/drawingml/2006/main">
            <a:pPr algn="ctr">
              <a:buNone/>
            </a:pPr>
            <a:r>
              <a:rPr sz="2100">
                <a:solidFill>
                  <a:srgbClr val="FFFFFF"/>
                </a:solidFill>
                <a:latin typeface="Georgia"/>
                <a:ea typeface="Georgia"/>
                <a:cs typeface="Georgia"/>
              </a:rPr>
              <a:t>I have heard the murmurings of the children of Israel: speak unto them, saying, At even ye shall eat flesh, and in the morning ye shall be filled with bread; and ye shall know that I am the LORD your God.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16:13  |  Exodus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到了晚上，有鵪鶉飛來，遮滿了營；早晨在營四圍的地上有露水。</a:t>
            </a:r>
          </a:p>
          <a:p xmlns:a="http://schemas.openxmlformats.org/drawingml/2006/main">
            <a:pPr algn="ctr">
              <a:buNone/>
            </a:pPr>
            <a:r>
              <a:rPr sz="2400">
                <a:solidFill>
                  <a:srgbClr val="FFFFFF"/>
                </a:solidFill>
                <a:latin typeface="Georgia"/>
                <a:ea typeface="Georgia"/>
                <a:cs typeface="Georgia"/>
              </a:rPr>
              <a:t>And it came to pass, that at even the quails came up, and covered the camp: and in the morning the dew lay round about the host.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16:14  |  Exodus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露水上升之後，不料，野地面上有如白霜的小圓物。</a:t>
            </a:r>
          </a:p>
          <a:p xmlns:a="http://schemas.openxmlformats.org/drawingml/2006/main">
            <a:pPr algn="ctr">
              <a:buNone/>
            </a:pPr>
            <a:r>
              <a:rPr sz="2100">
                <a:solidFill>
                  <a:srgbClr val="FFFFFF"/>
                </a:solidFill>
                <a:latin typeface="Georgia"/>
                <a:ea typeface="Georgia"/>
                <a:cs typeface="Georgia"/>
              </a:rPr>
              <a:t>And when the dew that lay was gone up, behold, upon the face of the wilderness there lay a small round thing, as small as the hoar frost on the ground.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16:15  |  Exodus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以色列人看見，不知道是甚麼，就彼此對問說：「這是甚麼呢？」摩西對他們說：「這就是耶和華給你們吃的食物。</a:t>
            </a:r>
          </a:p>
          <a:p xmlns:a="http://schemas.openxmlformats.org/drawingml/2006/main">
            <a:pPr algn="ctr">
              <a:buNone/>
            </a:pPr>
            <a:r>
              <a:rPr sz="2100">
                <a:solidFill>
                  <a:srgbClr val="FFFFFF"/>
                </a:solidFill>
                <a:latin typeface="Georgia"/>
                <a:ea typeface="Georgia"/>
                <a:cs typeface="Georgia"/>
              </a:rPr>
              <a:t>And when the children of Israel saw it, they said one to another, It is manna: for they wist not what it was. And Moses said unto them, This is the bread which the LORD hath given you to eat.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16:16  |  Exodus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耶和華所吩咐的是這樣：你們要按着各人的飯量，為帳棚裏的人，按着人數收起來，各拿一俄梅珥。」</a:t>
            </a:r>
          </a:p>
          <a:p xmlns:a="http://schemas.openxmlformats.org/drawingml/2006/main">
            <a:pPr algn="ctr">
              <a:buNone/>
            </a:pPr>
            <a:r>
              <a:rPr sz="2100">
                <a:solidFill>
                  <a:srgbClr val="FFFFFF"/>
                </a:solidFill>
                <a:latin typeface="Georgia"/>
                <a:ea typeface="Georgia"/>
                <a:cs typeface="Georgia"/>
              </a:rPr>
              <a:t>This is the thing which the LORD hath commanded, Gather of it every man according to his eating, an omer for every man, according to the number of your persons; take ye every man for them which are in his tents.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16:17  |  Exodus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以色列人就這樣行；有多收的，有少收的。</a:t>
            </a:r>
          </a:p>
          <a:p xmlns:a="http://schemas.openxmlformats.org/drawingml/2006/main">
            <a:pPr algn="ctr">
              <a:buNone/>
            </a:pPr>
            <a:r>
              <a:rPr sz="2800">
                <a:solidFill>
                  <a:srgbClr val="FFFFFF"/>
                </a:solidFill>
                <a:latin typeface="Georgia"/>
                <a:ea typeface="Georgia"/>
                <a:cs typeface="Georgia"/>
              </a:rPr>
              <a:t>And the children of Israel did so, and gathered, some more, some less.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16:18  |  Exodus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及至用俄梅珥量一量，多收的也沒有餘，少收的也沒有缺；各人按着自己的飯量收取。</a:t>
            </a:r>
          </a:p>
          <a:p xmlns:a="http://schemas.openxmlformats.org/drawingml/2006/main">
            <a:pPr algn="ctr">
              <a:buNone/>
            </a:pPr>
            <a:r>
              <a:rPr sz="2100">
                <a:solidFill>
                  <a:srgbClr val="FFFFFF"/>
                </a:solidFill>
                <a:latin typeface="Georgia"/>
                <a:ea typeface="Georgia"/>
                <a:cs typeface="Georgia"/>
              </a:rPr>
              <a:t>And when they did mete it with an omer, he that gathered much had nothing over, and he that gathered little had no lack; they gathered every man according to his eating.</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16:19  |  Exodus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摩西對他們說：「所收的，不許甚麼人留到早晨。」</a:t>
            </a:r>
          </a:p>
          <a:p xmlns:a="http://schemas.openxmlformats.org/drawingml/2006/main">
            <a:pPr algn="ctr">
              <a:buNone/>
            </a:pPr>
            <a:r>
              <a:rPr sz="2800">
                <a:solidFill>
                  <a:srgbClr val="FFFFFF"/>
                </a:solidFill>
                <a:latin typeface="Georgia"/>
                <a:ea typeface="Georgia"/>
                <a:cs typeface="Georgia"/>
              </a:rPr>
              <a:t>And Moses said, Let no man leave of it till the morning.</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16:20  |  Exodus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然而他們不聽摩西的話，內中有留到早晨的，就生蟲變臭了；摩西便向他們發怒。</a:t>
            </a:r>
          </a:p>
          <a:p xmlns:a="http://schemas.openxmlformats.org/drawingml/2006/main">
            <a:pPr algn="ctr">
              <a:buNone/>
            </a:pPr>
            <a:r>
              <a:rPr sz="2100">
                <a:solidFill>
                  <a:srgbClr val="FFFFFF"/>
                </a:solidFill>
                <a:latin typeface="Georgia"/>
                <a:ea typeface="Georgia"/>
                <a:cs typeface="Georgia"/>
              </a:rPr>
              <a:t>Notwithstanding they hearkened not unto Moses; but some of them left of it until the morning, and it bred worms, and stank: and Moses was wroth with them.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16:21  |  Exodus 16:21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他們每日早晨，按着各人的飯量收取，日頭一發熱，就消化了。</a:t>
            </a:r>
          </a:p>
          <a:p xmlns:a="http://schemas.openxmlformats.org/drawingml/2006/main">
            <a:pPr algn="ctr">
              <a:buNone/>
            </a:pPr>
            <a:r>
              <a:rPr sz="2400">
                <a:solidFill>
                  <a:srgbClr val="FFFFFF"/>
                </a:solidFill>
                <a:latin typeface="Georgia"/>
                <a:ea typeface="Georgia"/>
                <a:cs typeface="Georgia"/>
              </a:rPr>
              <a:t>And they gathered it every morning, every man according to his eating: and when the sun waxed hot, it melted.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16:22  |  Exodus 16:22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到第六天，他們收了雙倍的食物，每人兩俄梅珥。會眾的官長來告訴摩西；</a:t>
            </a:r>
          </a:p>
          <a:p xmlns:a="http://schemas.openxmlformats.org/drawingml/2006/main">
            <a:pPr algn="ctr">
              <a:buNone/>
            </a:pPr>
            <a:r>
              <a:rPr sz="2100">
                <a:solidFill>
                  <a:srgbClr val="FFFFFF"/>
                </a:solidFill>
                <a:latin typeface="Georgia"/>
                <a:ea typeface="Georgia"/>
                <a:cs typeface="Georgia"/>
              </a:rPr>
              <a:t>And it came to pass, that on the sixth day they gathered twice as much bread, two omers for one man: and all the rulers of the congregation came and told Moses.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16:23  |  Exodus 16:23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摩西對他們說：「耶和華這樣說：『明天是聖安息日，是向耶和華守的聖安息日。你們要烤的就烤了，要煮的就煮了，所剩下的都留到早晨。』」</a:t>
            </a:r>
          </a:p>
          <a:p xmlns:a="http://schemas.openxmlformats.org/drawingml/2006/main">
            <a:pPr algn="ctr">
              <a:buNone/>
            </a:pPr>
            <a:r>
              <a:rPr sz="1800">
                <a:solidFill>
                  <a:srgbClr val="FFFFFF"/>
                </a:solidFill>
                <a:latin typeface="Georgia"/>
                <a:ea typeface="Georgia"/>
                <a:cs typeface="Georgia"/>
              </a:rPr>
              <a:t>And he said unto them, This is that which the LORD hath said, To morrow is the rest of the holy sabbath unto the LORD: bake that which ye will bake to day, and seethe that ye will seethe; and that which remaineth over lay up for you to be kept until the morning.</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16:24  |  Exodus 16:24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他們就照摩西的吩咐留到早晨，也不臭，裏頭也沒有蟲子。</a:t>
            </a:r>
          </a:p>
          <a:p xmlns:a="http://schemas.openxmlformats.org/drawingml/2006/main">
            <a:pPr algn="ctr">
              <a:buNone/>
            </a:pPr>
            <a:r>
              <a:rPr sz="2400">
                <a:solidFill>
                  <a:srgbClr val="FFFFFF"/>
                </a:solidFill>
                <a:latin typeface="Georgia"/>
                <a:ea typeface="Georgia"/>
                <a:cs typeface="Georgia"/>
              </a:rPr>
              <a:t>And they laid it up till the morning, as Moses bade: and it did not stink, neither was there any worm therein.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16:25  |  Exodus 16:25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摩西說：「你們今天吃這個吧！因為今天是向耶和華守的安息日；你們在田野必找不着了。</a:t>
            </a:r>
          </a:p>
          <a:p xmlns:a="http://schemas.openxmlformats.org/drawingml/2006/main">
            <a:pPr algn="ctr">
              <a:buNone/>
            </a:pPr>
            <a:r>
              <a:rPr sz="2400">
                <a:solidFill>
                  <a:srgbClr val="FFFFFF"/>
                </a:solidFill>
                <a:latin typeface="Georgia"/>
                <a:ea typeface="Georgia"/>
                <a:cs typeface="Georgia"/>
              </a:rPr>
              <a:t>And Moses said, Eat that to day; for to day is a sabbath unto the LORD: to day ye shall not find it in the field.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16:26  |  Exodus 16:26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六天可以收取，第七天乃是安息日，那一天必沒有了。」</a:t>
            </a:r>
          </a:p>
          <a:p xmlns:a="http://schemas.openxmlformats.org/drawingml/2006/main">
            <a:pPr algn="ctr">
              <a:buNone/>
            </a:pPr>
            <a:r>
              <a:rPr sz="2400">
                <a:solidFill>
                  <a:srgbClr val="FFFFFF"/>
                </a:solidFill>
                <a:latin typeface="Georgia"/>
                <a:ea typeface="Georgia"/>
                <a:cs typeface="Georgia"/>
              </a:rPr>
              <a:t>Six days ye shall gather it; but on the seventh day, which is the sabbath, in it there shall be none.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16:27  |  Exodus 16:27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第七天，百姓中有人出去收，甚麼也找不着。</a:t>
            </a:r>
          </a:p>
          <a:p xmlns:a="http://schemas.openxmlformats.org/drawingml/2006/main">
            <a:pPr algn="ctr">
              <a:buNone/>
            </a:pPr>
            <a:r>
              <a:rPr sz="2400">
                <a:solidFill>
                  <a:srgbClr val="FFFFFF"/>
                </a:solidFill>
                <a:latin typeface="Georgia"/>
                <a:ea typeface="Georgia"/>
                <a:cs typeface="Georgia"/>
              </a:rPr>
              <a:t>And it came to pass, that there went out some of the people on the seventh day for to gather, and they found none.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16:28  |  Exodus 16:28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耶和華對摩西說：「你們不肯守我的誡命和律法，要到幾時呢？</a:t>
            </a:r>
          </a:p>
          <a:p xmlns:a="http://schemas.openxmlformats.org/drawingml/2006/main">
            <a:pPr algn="ctr">
              <a:buNone/>
            </a:pPr>
            <a:r>
              <a:rPr sz="2400">
                <a:solidFill>
                  <a:srgbClr val="FFFFFF"/>
                </a:solidFill>
                <a:latin typeface="Georgia"/>
                <a:ea typeface="Georgia"/>
                <a:cs typeface="Georgia"/>
              </a:rPr>
              <a:t>And the LORD said unto Moses, How long refuse ye to keep my commandments and my laws?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16:29  |  Exodus 16:29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你們看！耶和華既將安息日賜給你們，所以第六天他賜給你們兩天的食物，第七天各人要住在自己的地方，不許甚麼人出去。」</a:t>
            </a:r>
          </a:p>
          <a:p xmlns:a="http://schemas.openxmlformats.org/drawingml/2006/main">
            <a:pPr algn="ctr">
              <a:buNone/>
            </a:pPr>
            <a:r>
              <a:rPr sz="2100">
                <a:solidFill>
                  <a:srgbClr val="FFFFFF"/>
                </a:solidFill>
                <a:latin typeface="Georgia"/>
                <a:ea typeface="Georgia"/>
                <a:cs typeface="Georgia"/>
              </a:rPr>
              <a:t>See, for that the LORD hath given you the sabbath, therefore he giveth you on the sixth day the bread of two days; abide ye every man in his place, let no man go out of his place on the seventh day.</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16:30  |  Exodus 16:30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於是百姓第七天安息了。</a:t>
            </a:r>
          </a:p>
          <a:p xmlns:a="http://schemas.openxmlformats.org/drawingml/2006/main">
            <a:pPr algn="ctr">
              <a:buNone/>
            </a:pPr>
            <a:r>
              <a:rPr sz="2800">
                <a:solidFill>
                  <a:srgbClr val="FFFFFF"/>
                </a:solidFill>
                <a:latin typeface="Georgia"/>
                <a:ea typeface="Georgia"/>
                <a:cs typeface="Georgia"/>
              </a:rPr>
              <a:t>So the people rested on the seventh day.</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16:31  |  Exodus 16:31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這食物，以色列家叫嗎哪；樣子像芫荽子，顏色是白的，滋味如同攙蜜的薄餅。</a:t>
            </a:r>
          </a:p>
          <a:p xmlns:a="http://schemas.openxmlformats.org/drawingml/2006/main">
            <a:pPr algn="ctr">
              <a:buNone/>
            </a:pPr>
            <a:r>
              <a:rPr sz="2100">
                <a:solidFill>
                  <a:srgbClr val="FFFFFF"/>
                </a:solidFill>
                <a:latin typeface="Georgia"/>
                <a:ea typeface="Georgia"/>
                <a:cs typeface="Georgia"/>
              </a:rPr>
              <a:t>And the house of Israel called the name thereof Manna: and it was like coriander seed, white; and the taste of it was like wafers made with honey.</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16:32  |  Exodus 16:32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摩西說：「耶和華所吩咐的是這樣：『要將一滿俄梅珥嗎哪留到世世代代，使後人可以看見我當日將你們領出埃及地，在曠野所給你們吃的食物。』」</a:t>
            </a:r>
          </a:p>
          <a:p xmlns:a="http://schemas.openxmlformats.org/drawingml/2006/main">
            <a:pPr algn="ctr">
              <a:buNone/>
            </a:pPr>
            <a:r>
              <a:rPr sz="1800">
                <a:solidFill>
                  <a:srgbClr val="FFFFFF"/>
                </a:solidFill>
                <a:latin typeface="Georgia"/>
                <a:ea typeface="Georgia"/>
                <a:cs typeface="Georgia"/>
              </a:rPr>
              <a:t>And Moses said, This is the thing which the LORD commandeth, Fill an omer of it to be kept for your generations; that they may see the bread wherewith I have fed you in the wilderness, when I brought you forth from the land of Egypt.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16:33  |  Exodus 16:33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摩西對亞倫說：「你拿一個罐子，盛一滿俄梅珥嗎哪，存在耶和華面前，要留到世世代代。」</a:t>
            </a:r>
          </a:p>
          <a:p xmlns:a="http://schemas.openxmlformats.org/drawingml/2006/main">
            <a:pPr algn="ctr">
              <a:buNone/>
            </a:pPr>
            <a:r>
              <a:rPr sz="2400">
                <a:solidFill>
                  <a:srgbClr val="FFFFFF"/>
                </a:solidFill>
                <a:latin typeface="Georgia"/>
                <a:ea typeface="Georgia"/>
                <a:cs typeface="Georgia"/>
              </a:rPr>
              <a:t>And Moses said unto Aaron, Take a pot, and put an omer full of manna therein, and lay it up before the LORD, to be kept for your generations.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16:34  |  Exodus 16:34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耶和華怎麼吩咐摩西，亞倫就怎麼行，把嗎哪放在法[櫃]前存留。</a:t>
            </a:r>
          </a:p>
          <a:p xmlns:a="http://schemas.openxmlformats.org/drawingml/2006/main">
            <a:pPr algn="ctr">
              <a:buNone/>
            </a:pPr>
            <a:r>
              <a:rPr sz="2400">
                <a:solidFill>
                  <a:srgbClr val="FFFFFF"/>
                </a:solidFill>
                <a:latin typeface="Georgia"/>
                <a:ea typeface="Georgia"/>
                <a:cs typeface="Georgia"/>
              </a:rPr>
              <a:t>As the LORD commanded Moses, so Aaron laid it up before the Testimony, to be kept.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16:35  |  Exodus 16:35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以色列人吃嗎哪共四十年，直到進了有人居住之地，就是迦南的境界。（</a:t>
            </a:r>
          </a:p>
          <a:p xmlns:a="http://schemas.openxmlformats.org/drawingml/2006/main">
            <a:pPr algn="ctr">
              <a:buNone/>
            </a:pPr>
            <a:r>
              <a:rPr sz="2100">
                <a:solidFill>
                  <a:srgbClr val="FFFFFF"/>
                </a:solidFill>
                <a:latin typeface="Georgia"/>
                <a:ea typeface="Georgia"/>
                <a:cs typeface="Georgia"/>
              </a:rPr>
              <a:t>And the children of Israel did eat manna forty years, until they came to a land inhabited; they did eat manna, until they came unto the borders of the land of Canaan.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16:36  |  Exodus 16:36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俄梅珥就是伊法十分之一。）</a:t>
            </a:r>
          </a:p>
          <a:p xmlns:a="http://schemas.openxmlformats.org/drawingml/2006/main">
            <a:pPr algn="ctr">
              <a:buNone/>
            </a:pPr>
            <a:r>
              <a:rPr sz="2800">
                <a:solidFill>
                  <a:srgbClr val="FFFFFF"/>
                </a:solidFill>
                <a:latin typeface="Georgia"/>
                <a:ea typeface="Georgia"/>
                <a:cs typeface="Georgia"/>
              </a:rPr>
              <a:t>Now an omer is the tenth part of an ephah.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2026-08-30T04:26:20.8010000Z</dcterms:created>
  <dcterms:modified xsi:type="dcterms:W3CDTF">2026-08-30T04:26:20.8010000Z</dcterms:modified>
</coreProperties>
</file>