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a30001dc4247f7" /><Relationship Type="http://schemas.openxmlformats.org/officeDocument/2006/relationships/extended-properties" Target="/docProps/app.xml" Id="Rbe44230787944779" /><Relationship Type="http://schemas.openxmlformats.org/officeDocument/2006/relationships/officeDocument" Target="/ppt/presentation.xml" Id="R250938f3d74f486f" /></Relationships>
</file>

<file path=ppt/presentation.xml><?xml version="1.0" encoding="utf-8"?>
<p:presentation xmlns:p="http://schemas.openxmlformats.org/presentationml/2006/main">
  <p:sldMasterIdLst>
    <p:sldMasterId xmlns:r="http://schemas.openxmlformats.org/officeDocument/2006/relationships" id="2147483648" r:id="R465f3109a1fe45e4"/>
  </p:sldMasterIdLst>
  <p:notesMasterIdLst>
    <p:notesMasterId xmlns:r="http://schemas.openxmlformats.org/officeDocument/2006/relationships" r:id="Rb8e895adbcdc4eab"/>
  </p:notesMasterIdLst>
  <p:sldIdLst>
    <p:sldId xmlns:r="http://schemas.openxmlformats.org/officeDocument/2006/relationships" id="256" r:id="R917b2b58796e4656"/>
    <p:sldId xmlns:r="http://schemas.openxmlformats.org/officeDocument/2006/relationships" id="257" r:id="R34a3b507883e4f23"/>
    <p:sldId xmlns:r="http://schemas.openxmlformats.org/officeDocument/2006/relationships" id="258" r:id="R163ba708e968408a"/>
    <p:sldId xmlns:r="http://schemas.openxmlformats.org/officeDocument/2006/relationships" id="259" r:id="R3df188eaded8428d"/>
    <p:sldId xmlns:r="http://schemas.openxmlformats.org/officeDocument/2006/relationships" id="260" r:id="R6950c9c6555544b4"/>
    <p:sldId xmlns:r="http://schemas.openxmlformats.org/officeDocument/2006/relationships" id="261" r:id="R7f1c0e8bbed84125"/>
    <p:sldId xmlns:r="http://schemas.openxmlformats.org/officeDocument/2006/relationships" id="262" r:id="Ra77454715e89477c"/>
    <p:sldId xmlns:r="http://schemas.openxmlformats.org/officeDocument/2006/relationships" id="263" r:id="R138c4841efe7447f"/>
    <p:sldId xmlns:r="http://schemas.openxmlformats.org/officeDocument/2006/relationships" id="264" r:id="R8fcdf2f729f240b9"/>
    <p:sldId xmlns:r="http://schemas.openxmlformats.org/officeDocument/2006/relationships" id="265" r:id="R85b50dffa9b549d6"/>
    <p:sldId xmlns:r="http://schemas.openxmlformats.org/officeDocument/2006/relationships" id="266" r:id="R1337129cd10e47c1"/>
    <p:sldId xmlns:r="http://schemas.openxmlformats.org/officeDocument/2006/relationships" id="267" r:id="R5a72bfe36f8c4dfe"/>
    <p:sldId xmlns:r="http://schemas.openxmlformats.org/officeDocument/2006/relationships" id="268" r:id="R87e212f449464da6"/>
    <p:sldId xmlns:r="http://schemas.openxmlformats.org/officeDocument/2006/relationships" id="269" r:id="R3768657c42484419"/>
    <p:sldId xmlns:r="http://schemas.openxmlformats.org/officeDocument/2006/relationships" id="270" r:id="Rfa6fc3d8c5e645bc"/>
    <p:sldId xmlns:r="http://schemas.openxmlformats.org/officeDocument/2006/relationships" id="271" r:id="R9d5c059ead944235"/>
    <p:sldId xmlns:r="http://schemas.openxmlformats.org/officeDocument/2006/relationships" id="272" r:id="R3db6174910f04045"/>
    <p:sldId xmlns:r="http://schemas.openxmlformats.org/officeDocument/2006/relationships" id="273" r:id="R84bf3eb40ca04d63"/>
    <p:sldId xmlns:r="http://schemas.openxmlformats.org/officeDocument/2006/relationships" id="274" r:id="R93662ccbc6df4521"/>
    <p:sldId xmlns:r="http://schemas.openxmlformats.org/officeDocument/2006/relationships" id="275" r:id="R1488dc14dcfc489a"/>
    <p:sldId xmlns:r="http://schemas.openxmlformats.org/officeDocument/2006/relationships" id="276" r:id="R3efda0665f084192"/>
    <p:sldId xmlns:r="http://schemas.openxmlformats.org/officeDocument/2006/relationships" id="277" r:id="R740fe818c7fc4d1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8140c2bf5a4203" /><Relationship Type="http://schemas.openxmlformats.org/officeDocument/2006/relationships/slideMaster" Target="/ppt/slideMasters/slideMaster1.xml" Id="R465f3109a1fe45e4" /><Relationship Type="http://schemas.openxmlformats.org/officeDocument/2006/relationships/notesMaster" Target="/ppt/notesMasters/notesMaster1.xml" Id="Rb8e895adbcdc4eab" /><Relationship Type="http://schemas.openxmlformats.org/officeDocument/2006/relationships/presProps" Target="/ppt/presProps.xml" Id="R3f7c1568dc054c71" /><Relationship Type="http://schemas.openxmlformats.org/officeDocument/2006/relationships/tableStyles" Target="/ppt/tableStyles.xml" Id="R2db6015658c74f4d" /><Relationship Type="http://schemas.openxmlformats.org/officeDocument/2006/relationships/slide" Target="/ppt/slides/slide1.xml" Id="R917b2b58796e4656" /><Relationship Type="http://schemas.openxmlformats.org/officeDocument/2006/relationships/slide" Target="/ppt/slides/slide2.xml" Id="R34a3b507883e4f23" /><Relationship Type="http://schemas.openxmlformats.org/officeDocument/2006/relationships/slide" Target="/ppt/slides/slide3.xml" Id="R163ba708e968408a" /><Relationship Type="http://schemas.openxmlformats.org/officeDocument/2006/relationships/slide" Target="/ppt/slides/slide4.xml" Id="R3df188eaded8428d" /><Relationship Type="http://schemas.openxmlformats.org/officeDocument/2006/relationships/slide" Target="/ppt/slides/slide5.xml" Id="R6950c9c6555544b4" /><Relationship Type="http://schemas.openxmlformats.org/officeDocument/2006/relationships/slide" Target="/ppt/slides/slide6.xml" Id="R7f1c0e8bbed84125" /><Relationship Type="http://schemas.openxmlformats.org/officeDocument/2006/relationships/slide" Target="/ppt/slides/slide7.xml" Id="Ra77454715e89477c" /><Relationship Type="http://schemas.openxmlformats.org/officeDocument/2006/relationships/slide" Target="/ppt/slides/slide8.xml" Id="R138c4841efe7447f" /><Relationship Type="http://schemas.openxmlformats.org/officeDocument/2006/relationships/slide" Target="/ppt/slides/slide9.xml" Id="R8fcdf2f729f240b9" /><Relationship Type="http://schemas.openxmlformats.org/officeDocument/2006/relationships/slide" Target="/ppt/slides/slide10.xml" Id="R85b50dffa9b549d6" /><Relationship Type="http://schemas.openxmlformats.org/officeDocument/2006/relationships/slide" Target="/ppt/slides/slide11.xml" Id="R1337129cd10e47c1" /><Relationship Type="http://schemas.openxmlformats.org/officeDocument/2006/relationships/slide" Target="/ppt/slides/slide12.xml" Id="R5a72bfe36f8c4dfe" /><Relationship Type="http://schemas.openxmlformats.org/officeDocument/2006/relationships/slide" Target="/ppt/slides/slide13.xml" Id="R87e212f449464da6" /><Relationship Type="http://schemas.openxmlformats.org/officeDocument/2006/relationships/slide" Target="/ppt/slides/slide14.xml" Id="R3768657c42484419" /><Relationship Type="http://schemas.openxmlformats.org/officeDocument/2006/relationships/slide" Target="/ppt/slides/slide15.xml" Id="Rfa6fc3d8c5e645bc" /><Relationship Type="http://schemas.openxmlformats.org/officeDocument/2006/relationships/slide" Target="/ppt/slides/slide16.xml" Id="R9d5c059ead944235" /><Relationship Type="http://schemas.openxmlformats.org/officeDocument/2006/relationships/slide" Target="/ppt/slides/slide17.xml" Id="R3db6174910f04045" /><Relationship Type="http://schemas.openxmlformats.org/officeDocument/2006/relationships/slide" Target="/ppt/slides/slide18.xml" Id="R84bf3eb40ca04d63" /><Relationship Type="http://schemas.openxmlformats.org/officeDocument/2006/relationships/slide" Target="/ppt/slides/slide19.xml" Id="R93662ccbc6df4521" /><Relationship Type="http://schemas.openxmlformats.org/officeDocument/2006/relationships/slide" Target="/ppt/slides/slide20.xml" Id="R1488dc14dcfc489a" /><Relationship Type="http://schemas.openxmlformats.org/officeDocument/2006/relationships/slide" Target="/ppt/slides/slide21.xml" Id="R3efda0665f084192" /><Relationship Type="http://schemas.openxmlformats.org/officeDocument/2006/relationships/slide" Target="/ppt/slides/slide22.xml" Id="R740fe818c7fc4d1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9bbb4545d0448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f90ce194044555" /><Relationship Type="http://schemas.openxmlformats.org/officeDocument/2006/relationships/notesMaster" Target="/ppt/notesMasters/notesMaster1.xml" Id="Rf22752f562fd42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d0f9bac18d46ce" /><Relationship Type="http://schemas.openxmlformats.org/officeDocument/2006/relationships/notesMaster" Target="/ppt/notesMasters/notesMaster1.xml" Id="R9bb61b01ea5f49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fd3e1fceed47df" /><Relationship Type="http://schemas.openxmlformats.org/officeDocument/2006/relationships/notesMaster" Target="/ppt/notesMasters/notesMaster1.xml" Id="Rcbe2e9a8b1434d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6b6d8ba5e74c8c" /><Relationship Type="http://schemas.openxmlformats.org/officeDocument/2006/relationships/notesMaster" Target="/ppt/notesMasters/notesMaster1.xml" Id="R2c07f23ea548418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f29f83fe6a14afe" /><Relationship Type="http://schemas.openxmlformats.org/officeDocument/2006/relationships/notesMaster" Target="/ppt/notesMasters/notesMaster1.xml" Id="R5a2d71511d0f44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8908a3d51545c2" /><Relationship Type="http://schemas.openxmlformats.org/officeDocument/2006/relationships/notesMaster" Target="/ppt/notesMasters/notesMaster1.xml" Id="R7cd028fd0e4c48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c6d3b2ddbd421c" /><Relationship Type="http://schemas.openxmlformats.org/officeDocument/2006/relationships/notesMaster" Target="/ppt/notesMasters/notesMaster1.xml" Id="R1633572dc7e049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5d9576f5a44048" /><Relationship Type="http://schemas.openxmlformats.org/officeDocument/2006/relationships/notesMaster" Target="/ppt/notesMasters/notesMaster1.xml" Id="R3a60d8093788411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4f29aef35204793" /><Relationship Type="http://schemas.openxmlformats.org/officeDocument/2006/relationships/notesMaster" Target="/ppt/notesMasters/notesMaster1.xml" Id="R2ba37008e1334a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29c2d80a60b404c" /><Relationship Type="http://schemas.openxmlformats.org/officeDocument/2006/relationships/notesMaster" Target="/ppt/notesMasters/notesMaster1.xml" Id="R8ea1fa95e9a04e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7e961ee374b46af" /><Relationship Type="http://schemas.openxmlformats.org/officeDocument/2006/relationships/notesMaster" Target="/ppt/notesMasters/notesMaster1.xml" Id="R64e822a86b914d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140f24361a4bae" /><Relationship Type="http://schemas.openxmlformats.org/officeDocument/2006/relationships/notesMaster" Target="/ppt/notesMasters/notesMaster1.xml" Id="R4b9209de86974e8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414e758df554b11" /><Relationship Type="http://schemas.openxmlformats.org/officeDocument/2006/relationships/notesMaster" Target="/ppt/notesMasters/notesMaster1.xml" Id="R36f8fb465d434c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4146fe6b44e43da" /><Relationship Type="http://schemas.openxmlformats.org/officeDocument/2006/relationships/notesMaster" Target="/ppt/notesMasters/notesMaster1.xml" Id="Rf7d34555d2d545c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ac32ace48184fcd" /><Relationship Type="http://schemas.openxmlformats.org/officeDocument/2006/relationships/notesMaster" Target="/ppt/notesMasters/notesMaster1.xml" Id="Raaeb0e99ae2b4b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d28eee2a9d4e69" /><Relationship Type="http://schemas.openxmlformats.org/officeDocument/2006/relationships/notesMaster" Target="/ppt/notesMasters/notesMaster1.xml" Id="Rf8f261e9c06a486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cb39b345f8e415a" /><Relationship Type="http://schemas.openxmlformats.org/officeDocument/2006/relationships/notesMaster" Target="/ppt/notesMasters/notesMaster1.xml" Id="R40a7f6163add4b9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7fdba17f1004b3a" /><Relationship Type="http://schemas.openxmlformats.org/officeDocument/2006/relationships/notesMaster" Target="/ppt/notesMasters/notesMaster1.xml" Id="R9e4de21cb0f1496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96a0e3b08eb4338" /><Relationship Type="http://schemas.openxmlformats.org/officeDocument/2006/relationships/notesMaster" Target="/ppt/notesMasters/notesMaster1.xml" Id="R8890177e9d454f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2201b337b04ef6" /><Relationship Type="http://schemas.openxmlformats.org/officeDocument/2006/relationships/notesMaster" Target="/ppt/notesMasters/notesMaster1.xml" Id="Ra5de50b6854742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03774104fb4bd3" /><Relationship Type="http://schemas.openxmlformats.org/officeDocument/2006/relationships/notesMaster" Target="/ppt/notesMasters/notesMaster1.xml" Id="R345ff537c36d4c1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a2e16db2234402b" /><Relationship Type="http://schemas.openxmlformats.org/officeDocument/2006/relationships/notesMaster" Target="/ppt/notesMasters/notesMaster1.xml" Id="Rf03205499ae841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ef0f68f9a5d4f04" /><Relationship Type="http://schemas.openxmlformats.org/officeDocument/2006/relationships/image" Target="/ppt/media/image.png" Id="R7c5c37be663e434e" /><Relationship Type="http://schemas.openxmlformats.org/officeDocument/2006/relationships/image" Target="/ppt/media/image2.png" Id="Rcba3e54ea744480d" /><Relationship Type="http://schemas.openxmlformats.org/officeDocument/2006/relationships/image" Target="/ppt/media/image.jpeg" Id="R1e6fded2ccf4487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c7da8a95474a1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c5c37be663e434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ba3e54ea744480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6fded2ccf4487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7f783f15684846" /><Relationship Type="http://schemas.openxmlformats.org/officeDocument/2006/relationships/slideLayout" Target="/ppt/slideLayouts/slideLayout1.xml" Id="R9878fb391a6548a4" /><Relationship Type="http://schemas.openxmlformats.org/officeDocument/2006/relationships/slideLayout" Target="/ppt/slideLayouts/slideLayout2.xml" Id="Rac30de025332402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78fb391a6548a4"/>
    <p:sldLayoutId xmlns:r="http://schemas.openxmlformats.org/officeDocument/2006/relationships" id="2147483650" r:id="Rac30de025332402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876269c70b143c1" /><Relationship Type="http://schemas.openxmlformats.org/officeDocument/2006/relationships/notesSlide" Target="/ppt/notesSlides/notesSlide1.xml" Id="Rba55a9992b9548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47ddeb1273e4c6a" /><Relationship Type="http://schemas.openxmlformats.org/officeDocument/2006/relationships/notesSlide" Target="/ppt/notesSlides/notesSlide2.xml" Id="R5e3a477abfc749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53a13106f6c48ad" /><Relationship Type="http://schemas.openxmlformats.org/officeDocument/2006/relationships/notesSlide" Target="/ppt/notesSlides/notesSlide3.xml" Id="R2834390338a245c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60394828e684fae" /><Relationship Type="http://schemas.openxmlformats.org/officeDocument/2006/relationships/notesSlide" Target="/ppt/notesSlides/notesSlide4.xml" Id="R3edadfa9044649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ce29f322bd849bb" /><Relationship Type="http://schemas.openxmlformats.org/officeDocument/2006/relationships/notesSlide" Target="/ppt/notesSlides/notesSlide5.xml" Id="R3d41d77f7a524a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1b5c2081602418e" /><Relationship Type="http://schemas.openxmlformats.org/officeDocument/2006/relationships/notesSlide" Target="/ppt/notesSlides/notesSlide6.xml" Id="R5ab6c25d7c42468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d866d4513264486" /><Relationship Type="http://schemas.openxmlformats.org/officeDocument/2006/relationships/notesSlide" Target="/ppt/notesSlides/notesSlide7.xml" Id="R79c6b48f89a44e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c23576b26e64cc9" /><Relationship Type="http://schemas.openxmlformats.org/officeDocument/2006/relationships/notesSlide" Target="/ppt/notesSlides/notesSlide8.xml" Id="R06f8882f58864d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2ae4b830fe84f46" /><Relationship Type="http://schemas.openxmlformats.org/officeDocument/2006/relationships/notesSlide" Target="/ppt/notesSlides/notesSlide9.xml" Id="R2b58015a65144f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de0a28ddac948df" /><Relationship Type="http://schemas.openxmlformats.org/officeDocument/2006/relationships/notesSlide" Target="/ppt/notesSlides/notesSlide10.xml" Id="R07cde1f4ef2a4ca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d41f6043bf14bd7" /><Relationship Type="http://schemas.openxmlformats.org/officeDocument/2006/relationships/notesSlide" Target="/ppt/notesSlides/notesSlide11.xml" Id="Rd4d1df078d364dc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da0f5315c364e0b" /><Relationship Type="http://schemas.openxmlformats.org/officeDocument/2006/relationships/notesSlide" Target="/ppt/notesSlides/notesSlide12.xml" Id="Rc8da8ba7300a437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1594f7b333489c" /><Relationship Type="http://schemas.openxmlformats.org/officeDocument/2006/relationships/notesSlide" Target="/ppt/notesSlides/notesSlide13.xml" Id="R3839cdf7c6164c9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435c495315744e8" /><Relationship Type="http://schemas.openxmlformats.org/officeDocument/2006/relationships/notesSlide" Target="/ppt/notesSlides/notesSlide14.xml" Id="R7c3d910f087c48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9081c3e49341f5" /><Relationship Type="http://schemas.openxmlformats.org/officeDocument/2006/relationships/notesSlide" Target="/ppt/notesSlides/notesSlide15.xml" Id="Rae0326d6815645d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7c00698f1074bb3" /><Relationship Type="http://schemas.openxmlformats.org/officeDocument/2006/relationships/notesSlide" Target="/ppt/notesSlides/notesSlide16.xml" Id="R4ad5e8dbeddd4e8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99b49eb7add43e5" /><Relationship Type="http://schemas.openxmlformats.org/officeDocument/2006/relationships/notesSlide" Target="/ppt/notesSlides/notesSlide17.xml" Id="Rc6da24979ae744c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11c7fda88c146eb" /><Relationship Type="http://schemas.openxmlformats.org/officeDocument/2006/relationships/notesSlide" Target="/ppt/notesSlides/notesSlide18.xml" Id="R45955078bb2843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493c72668704985" /><Relationship Type="http://schemas.openxmlformats.org/officeDocument/2006/relationships/notesSlide" Target="/ppt/notesSlides/notesSlide19.xml" Id="Rae1092c0004f40e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4b07e1f4ddf4e5b" /><Relationship Type="http://schemas.openxmlformats.org/officeDocument/2006/relationships/notesSlide" Target="/ppt/notesSlides/notesSlide20.xml" Id="R5edb8cd38a6b4ce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993c8ef494b4019" /><Relationship Type="http://schemas.openxmlformats.org/officeDocument/2006/relationships/notesSlide" Target="/ppt/notesSlides/notesSlide21.xml" Id="R1b81fef9b630430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04250efebde41a1" /><Relationship Type="http://schemas.openxmlformats.org/officeDocument/2006/relationships/notesSlide" Target="/ppt/notesSlides/notesSlide22.xml" Id="Ra51db1ae55d4409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耶利米書第37章</a:t>
            </a:r>
          </a:p>
          <a:p xmlns:a="http://schemas.openxmlformats.org/drawingml/2006/main">
            <a:pPr algn="ctr">
              <a:buNone/>
            </a:pPr>
            <a:r>
              <a:rPr sz="2000">
                <a:solidFill>
                  <a:srgbClr val="FFFFFF"/>
                </a:solidFill>
                <a:latin typeface="Georgia"/>
                <a:ea typeface="Georgia"/>
                <a:cs typeface="Georgia"/>
              </a:rPr>
              <a:t>Jeremiah 37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  |  Jeremiah 37:1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約西亞的兒子西底家代替約雅敬的兒子哥尼雅為王，是巴比倫王尼布甲尼撒立在猶大地作王的。</a:t>
            </a:r>
          </a:p>
          <a:p xmlns:a="http://schemas.openxmlformats.org/drawingml/2006/main">
            <a:pPr algn="ctr">
              <a:buNone/>
            </a:pPr>
            <a:r>
              <a:rPr sz="2100">
                <a:solidFill>
                  <a:srgbClr val="FFFFFF"/>
                </a:solidFill>
                <a:latin typeface="Georgia"/>
                <a:ea typeface="Georgia"/>
                <a:cs typeface="Georgia"/>
              </a:rPr>
              <a:t>And king Zedekiah the son of Josiah reigned instead of Coniah the son of Jehoiakim, whom Nebuchadrezzar king of Babylon made king in the land of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37:2  |  Jeremiah 37:2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但西底家和他的臣僕，並國中的百姓，都不聽從耶和華藉先知耶利米所說的話。</a:t>
            </a:r>
          </a:p>
          <a:p xmlns:a="http://schemas.openxmlformats.org/drawingml/2006/main">
            <a:pPr algn="ctr">
              <a:buNone/>
            </a:pPr>
            <a:r>
              <a:rPr sz="2400">
                <a:solidFill>
                  <a:srgbClr val="FFFFFF"/>
                </a:solidFill>
                <a:latin typeface="Georgia"/>
                <a:ea typeface="Georgia"/>
                <a:cs typeface="Georgia"/>
              </a:rPr>
              <a:t>But neither he, nor his servants, nor the people of the land, did hearken unto the words of the LORD, which he spake by the prophet Jeremiah.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37:3  |  Jeremiah 37:3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西底家王打發示利米雅的兒子猶甲和祭司瑪西雅的兒子西番雅去見先知耶利米，說：「求你為我們禱告耶和華－我們的神。」</a:t>
            </a:r>
          </a:p>
          <a:p xmlns:a="http://schemas.openxmlformats.org/drawingml/2006/main">
            <a:pPr algn="ctr">
              <a:buNone/>
            </a:pPr>
            <a:r>
              <a:rPr sz="2100">
                <a:solidFill>
                  <a:srgbClr val="FFFFFF"/>
                </a:solidFill>
                <a:latin typeface="Georgia"/>
                <a:ea typeface="Georgia"/>
                <a:cs typeface="Georgia"/>
              </a:rPr>
              <a:t>And Zedekiah the king sent Jehucal the son of Shelemiah and Zephaniah the son of Maaseiah the priest to the prophet Jeremiah, saying, Pray now unto the LORD our God for 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37:4  |  Jeremiah 37:4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那時耶利米在民中出入，因為他們還沒有把他囚在監裏。</a:t>
            </a:r>
          </a:p>
          <a:p xmlns:a="http://schemas.openxmlformats.org/drawingml/2006/main">
            <a:pPr algn="ctr">
              <a:buNone/>
            </a:pPr>
            <a:r>
              <a:rPr sz="2400">
                <a:solidFill>
                  <a:srgbClr val="FFFFFF"/>
                </a:solidFill>
                <a:latin typeface="Georgia"/>
                <a:ea typeface="Georgia"/>
                <a:cs typeface="Georgia"/>
              </a:rPr>
              <a:t>Now Jeremiah came in and went out among the people: for they had not put him into prison.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37:5  |  Jeremiah 37:5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法老的軍隊已經從埃及出來，那圍困耶路撒冷的迦勒底人聽見他們的風聲，就拔營離開耶路撒冷去了。</a:t>
            </a:r>
          </a:p>
          <a:p xmlns:a="http://schemas.openxmlformats.org/drawingml/2006/main">
            <a:pPr algn="ctr">
              <a:buNone/>
            </a:pPr>
            <a:r>
              <a:rPr sz="2100">
                <a:solidFill>
                  <a:srgbClr val="FFFFFF"/>
                </a:solidFill>
                <a:latin typeface="Georgia"/>
                <a:ea typeface="Georgia"/>
                <a:cs typeface="Georgia"/>
              </a:rPr>
              <a:t>Then Pharaoh’s army was come forth out of Egypt: and when the Chaldeans that besieged Jerusalem heard tidings of them, they departed from Jerusalem.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37:6  |  Jeremiah 37:6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耶和華的話臨到先知耶利米說：</a:t>
            </a:r>
          </a:p>
          <a:p xmlns:a="http://schemas.openxmlformats.org/drawingml/2006/main">
            <a:pPr algn="ctr">
              <a:buNone/>
            </a:pPr>
            <a:r>
              <a:rPr sz="2800">
                <a:solidFill>
                  <a:srgbClr val="FFFFFF"/>
                </a:solidFill>
                <a:latin typeface="Georgia"/>
                <a:ea typeface="Georgia"/>
                <a:cs typeface="Georgia"/>
              </a:rPr>
              <a:t>Then came the word of the LORD unto the prophet Jeremiah,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37:7  |  Jeremiah 37:7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「耶和華－以色列的神如此說：猶大王打發你們來求問我，你們要如此對他說：『那出來幫助你們法老的軍隊必回埃及本國去。</a:t>
            </a:r>
          </a:p>
          <a:p xmlns:a="http://schemas.openxmlformats.org/drawingml/2006/main">
            <a:pPr algn="ctr">
              <a:buNone/>
            </a:pPr>
            <a:r>
              <a:rPr sz="2100">
                <a:solidFill>
                  <a:srgbClr val="FFFFFF"/>
                </a:solidFill>
                <a:latin typeface="Georgia"/>
                <a:ea typeface="Georgia"/>
                <a:cs typeface="Georgia"/>
              </a:rPr>
              <a:t>Thus saith the LORD, the God of Israel; Thus shall ye say to the king of Judah, that sent you unto me to enquire of me; Behold, Pharaoh’s army, which is come forth to help you, shall return to Egypt into their own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37:8  |  Jeremiah 37:8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迦勒底人必再來攻打這城，並要攻取，用火焚燒。</a:t>
            </a:r>
          </a:p>
          <a:p xmlns:a="http://schemas.openxmlformats.org/drawingml/2006/main">
            <a:pPr algn="ctr">
              <a:buNone/>
            </a:pPr>
            <a:r>
              <a:rPr sz="2400">
                <a:solidFill>
                  <a:srgbClr val="FFFFFF"/>
                </a:solidFill>
                <a:latin typeface="Georgia"/>
                <a:ea typeface="Georgia"/>
                <a:cs typeface="Georgia"/>
              </a:rPr>
              <a:t>And the Chaldeans shall come again, and fight against this city, and take it, and burn it with fire.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37:9  |  Jeremiah 37:9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耶和華如此說：你們不要自欺說「迦勒底人必定離開我們」，因為他們必不離開。</a:t>
            </a:r>
          </a:p>
          <a:p xmlns:a="http://schemas.openxmlformats.org/drawingml/2006/main">
            <a:pPr algn="ctr">
              <a:buNone/>
            </a:pPr>
            <a:r>
              <a:rPr sz="2400">
                <a:solidFill>
                  <a:srgbClr val="FFFFFF"/>
                </a:solidFill>
                <a:latin typeface="Georgia"/>
                <a:ea typeface="Georgia"/>
                <a:cs typeface="Georgia"/>
              </a:rPr>
              <a:t>Thus saith the LORD; Deceive not yourselves, saying, The Chaldeans shall surely depart from us: for they shall not depart.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37:10  |  Jeremiah 37:10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你們即便殺敗了與你們爭戰的迦勒底全軍，但剩下受傷的人也必各人從帳棚裏起來，用火焚燒這城。』」</a:t>
            </a:r>
          </a:p>
          <a:p xmlns:a="http://schemas.openxmlformats.org/drawingml/2006/main">
            <a:pPr algn="ctr">
              <a:buNone/>
            </a:pPr>
            <a:r>
              <a:rPr sz="2100">
                <a:solidFill>
                  <a:srgbClr val="FFFFFF"/>
                </a:solidFill>
                <a:latin typeface="Georgia"/>
                <a:ea typeface="Georgia"/>
                <a:cs typeface="Georgia"/>
              </a:rPr>
              <a:t>For though ye had smitten the whole army of the Chaldeans that fight against you, and there remained but wounded men among them, yet should they rise up every man in his tent, and burn this city with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37:11  |  Jeremiah 37:11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迦勒底的軍隊因怕法老的軍隊，拔營離開耶路撒冷的時候，</a:t>
            </a:r>
          </a:p>
          <a:p xmlns:a="http://schemas.openxmlformats.org/drawingml/2006/main">
            <a:pPr algn="ctr">
              <a:buNone/>
            </a:pPr>
            <a:r>
              <a:rPr sz="2400">
                <a:solidFill>
                  <a:srgbClr val="FFFFFF"/>
                </a:solidFill>
                <a:latin typeface="Georgia"/>
                <a:ea typeface="Georgia"/>
                <a:cs typeface="Georgia"/>
              </a:rPr>
              <a:t>And it came to pass, that when the army of the Chaldeans was broken up from Jerusalem for fear of Pharaoh’s army,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37:12  |  Jeremiah 37:12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耶利米就雜在民中出離耶路撒冷，要往便雅憫地去，在那裏得自己的地業。</a:t>
            </a:r>
          </a:p>
          <a:p xmlns:a="http://schemas.openxmlformats.org/drawingml/2006/main">
            <a:pPr algn="ctr">
              <a:buNone/>
            </a:pPr>
            <a:r>
              <a:rPr sz="2400">
                <a:solidFill>
                  <a:srgbClr val="FFFFFF"/>
                </a:solidFill>
                <a:latin typeface="Georgia"/>
                <a:ea typeface="Georgia"/>
                <a:cs typeface="Georgia"/>
              </a:rPr>
              <a:t>Then Jeremiah went forth out of Jerusalem to go into the land of Benjamin, to separate himself thence in the midst of the people.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37:13  |  Jeremiah 37:13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他到了便雅憫門那裏，有守門官名叫伊利雅，是哈拿尼亞的孫子、示利米雅的兒子，他就拿住先知耶利米，說：「你是投降迦勒底人哪！」</a:t>
            </a:r>
          </a:p>
          <a:p xmlns:a="http://schemas.openxmlformats.org/drawingml/2006/main">
            <a:pPr algn="ctr">
              <a:buNone/>
            </a:pPr>
            <a:r>
              <a:rPr sz="2100">
                <a:solidFill>
                  <a:srgbClr val="FFFFFF"/>
                </a:solidFill>
                <a:latin typeface="Georgia"/>
                <a:ea typeface="Georgia"/>
                <a:cs typeface="Georgia"/>
              </a:rPr>
              <a:t>And when he was in the gate of Benjamin, a captain of the ward was there, whose name was Irijah, the son of Shelemiah, the son of Hananiah; and he took Jeremiah the prophet, saying, Thou fallest away to the Chaldeans.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37:14  |  Jeremiah 37:14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耶利米說：「你這是謊話，我並不是投降迦勒底人。」伊利雅不聽他的話，就拿住他，解到首領那裏。</a:t>
            </a:r>
          </a:p>
          <a:p xmlns:a="http://schemas.openxmlformats.org/drawingml/2006/main">
            <a:pPr algn="ctr">
              <a:buNone/>
            </a:pPr>
            <a:r>
              <a:rPr sz="2100">
                <a:solidFill>
                  <a:srgbClr val="FFFFFF"/>
                </a:solidFill>
                <a:latin typeface="Georgia"/>
                <a:ea typeface="Georgia"/>
                <a:cs typeface="Georgia"/>
              </a:rPr>
              <a:t>Then said Jeremiah, It is false; I fall not away to the Chaldeans. But he hearkened not to him: so Irijah took Jeremiah, and brought him to the princes.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37:15  |  Jeremiah 37:15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首領惱怒耶利米，就打了他，將他囚在文士約拿單的房屋中，因為他們以這房屋當作監牢。</a:t>
            </a:r>
          </a:p>
          <a:p xmlns:a="http://schemas.openxmlformats.org/drawingml/2006/main">
            <a:pPr algn="ctr">
              <a:buNone/>
            </a:pPr>
            <a:r>
              <a:rPr sz="2100">
                <a:solidFill>
                  <a:srgbClr val="FFFFFF"/>
                </a:solidFill>
                <a:latin typeface="Georgia"/>
                <a:ea typeface="Georgia"/>
                <a:cs typeface="Georgia"/>
              </a:rPr>
              <a:t>Wherefore the princes were wroth with Jeremiah, and smote him, and put him in prison in the house of Jonathan the scribe: for they had made that the prison.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37:16  |  Jeremiah 37:16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耶利米來到獄中，進入牢房，在那裏囚了多日。</a:t>
            </a:r>
          </a:p>
          <a:p xmlns:a="http://schemas.openxmlformats.org/drawingml/2006/main">
            <a:pPr algn="ctr">
              <a:buNone/>
            </a:pPr>
            <a:r>
              <a:rPr sz="2400">
                <a:solidFill>
                  <a:srgbClr val="FFFFFF"/>
                </a:solidFill>
                <a:latin typeface="Georgia"/>
                <a:ea typeface="Georgia"/>
                <a:cs typeface="Georgia"/>
              </a:rPr>
              <a:t>When Jeremiah was entered into the dungeon, and into the cabins, and Jeremiah had remained there many days;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37:17  |  Jeremiah 37:17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西底家王打發人提出他來，在自己的宮內私下問他說：「從耶和華有甚麼話臨到沒有？」耶利米說：「有！」又說：「你必交在巴比倫王手中。」</a:t>
            </a:r>
          </a:p>
          <a:p xmlns:a="http://schemas.openxmlformats.org/drawingml/2006/main">
            <a:pPr algn="ctr">
              <a:buNone/>
            </a:pPr>
            <a:r>
              <a:rPr sz="1800">
                <a:solidFill>
                  <a:srgbClr val="FFFFFF"/>
                </a:solidFill>
                <a:latin typeface="Georgia"/>
                <a:ea typeface="Georgia"/>
                <a:cs typeface="Georgia"/>
              </a:rPr>
              <a:t>Then Zedekiah the king sent, and took him out: and the king asked him secretly in his house, and said, Is there any word from the LORD? And Jeremiah said, There is: for, said he, thou shalt be delivered into the hand of the king of Babylon.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37:18  |  Jeremiah 37:18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耶利米又對西底家王說：「我在甚麼事上得罪你，或你的臣僕，或這百姓，你竟將我囚在監裏呢？</a:t>
            </a:r>
          </a:p>
          <a:p xmlns:a="http://schemas.openxmlformats.org/drawingml/2006/main">
            <a:pPr algn="ctr">
              <a:buNone/>
            </a:pPr>
            <a:r>
              <a:rPr sz="2100">
                <a:solidFill>
                  <a:srgbClr val="FFFFFF"/>
                </a:solidFill>
                <a:latin typeface="Georgia"/>
                <a:ea typeface="Georgia"/>
                <a:cs typeface="Georgia"/>
              </a:rPr>
              <a:t>Moreover Jeremiah said unto king Zedekiah, What have I offended against thee, or against thy servants, or against this people, that ye have put me in prison?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37:19  |  Jeremiah 37:19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對你們預言巴比倫王必不來攻擊你們和這地的先知，現今在哪裏呢？</a:t>
            </a:r>
          </a:p>
          <a:p xmlns:a="http://schemas.openxmlformats.org/drawingml/2006/main">
            <a:pPr algn="ctr">
              <a:buNone/>
            </a:pPr>
            <a:r>
              <a:rPr sz="2400">
                <a:solidFill>
                  <a:srgbClr val="FFFFFF"/>
                </a:solidFill>
                <a:latin typeface="Georgia"/>
                <a:ea typeface="Georgia"/>
                <a:cs typeface="Georgia"/>
              </a:rPr>
              <a:t>Where are now your prophets which prophesied unto you, saying, The king of Babylon shall not come against you, nor against this land?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37:20  |  Jeremiah 37:20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主－我的王啊，求你現在垂聽，准我在你面前的懇求：不要使我回到文士約拿單的房屋中，免得我死在那裏。」</a:t>
            </a:r>
          </a:p>
          <a:p xmlns:a="http://schemas.openxmlformats.org/drawingml/2006/main">
            <a:pPr algn="ctr">
              <a:buNone/>
            </a:pPr>
            <a:r>
              <a:rPr sz="2100">
                <a:solidFill>
                  <a:srgbClr val="FFFFFF"/>
                </a:solidFill>
                <a:latin typeface="Georgia"/>
                <a:ea typeface="Georgia"/>
                <a:cs typeface="Georgia"/>
              </a:rPr>
              <a:t>Therefore hear now, I pray thee, O my lord the king: let my supplication, I pray thee, be accepted before thee; that thou cause me not to return to the house of Jonathan the scribe, lest I die there.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37:21  |  Jeremiah 37:21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於是，西底家王下令，他們就把耶利米交在護衛兵的院中，每天從餅舖街取一個餅給他，直到城中的餅用盡了。這樣，耶利米仍在護衛兵的院中。</a:t>
            </a:r>
          </a:p>
          <a:p xmlns:a="http://schemas.openxmlformats.org/drawingml/2006/main">
            <a:pPr algn="ctr">
              <a:buNone/>
            </a:pPr>
            <a:r>
              <a:rPr sz="1800">
                <a:solidFill>
                  <a:srgbClr val="FFFFFF"/>
                </a:solidFill>
                <a:latin typeface="Georgia"/>
                <a:ea typeface="Georgia"/>
                <a:cs typeface="Georgia"/>
              </a:rPr>
              <a:t>Then Zedekiah the king commanded that they should commit Jeremiah into the court of the prison, and that they should give him daily a piece of bread out of the bakers’ street, until all the bread in the city were spent. Thus Jeremiah remained in the court of the prison.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2026-08-30T04:09:49.9850000Z</dcterms:created>
  <dcterms:modified xsi:type="dcterms:W3CDTF">2026-08-30T04:09:49.9850000Z</dcterms:modified>
</coreProperties>
</file>