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0acd5be03454bc5" /><Relationship Type="http://schemas.openxmlformats.org/officeDocument/2006/relationships/extended-properties" Target="/docProps/app.xml" Id="Rfcdcd26abf0a49d8" /><Relationship Type="http://schemas.openxmlformats.org/officeDocument/2006/relationships/officeDocument" Target="/ppt/presentation.xml" Id="R102260bf603a4b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2282145e76140aa"/>
  </p:sldMasterIdLst>
  <p:notesMasterIdLst>
    <p:notesMasterId xmlns:r="http://schemas.openxmlformats.org/officeDocument/2006/relationships" r:id="R9cec92adc0df47f4"/>
  </p:notesMasterIdLst>
  <p:sldIdLst>
    <p:sldId xmlns:r="http://schemas.openxmlformats.org/officeDocument/2006/relationships" id="256" r:id="Rd6694db968b34ac9"/>
    <p:sldId xmlns:r="http://schemas.openxmlformats.org/officeDocument/2006/relationships" id="257" r:id="R467f1a0ef3de421c"/>
    <p:sldId xmlns:r="http://schemas.openxmlformats.org/officeDocument/2006/relationships" id="258" r:id="Rc404ee39e67b4adb"/>
    <p:sldId xmlns:r="http://schemas.openxmlformats.org/officeDocument/2006/relationships" id="259" r:id="Rb381d7e7cdc3447b"/>
    <p:sldId xmlns:r="http://schemas.openxmlformats.org/officeDocument/2006/relationships" id="260" r:id="Rfd3ea292224c44c0"/>
    <p:sldId xmlns:r="http://schemas.openxmlformats.org/officeDocument/2006/relationships" id="261" r:id="R7cc6249622c4451f"/>
    <p:sldId xmlns:r="http://schemas.openxmlformats.org/officeDocument/2006/relationships" id="262" r:id="Rb1521f968ea14f6f"/>
    <p:sldId xmlns:r="http://schemas.openxmlformats.org/officeDocument/2006/relationships" id="263" r:id="Ra2a2a344db1a465c"/>
    <p:sldId xmlns:r="http://schemas.openxmlformats.org/officeDocument/2006/relationships" id="264" r:id="Rdde838979a2a4201"/>
    <p:sldId xmlns:r="http://schemas.openxmlformats.org/officeDocument/2006/relationships" id="265" r:id="Rfa6271ece8bb4690"/>
    <p:sldId xmlns:r="http://schemas.openxmlformats.org/officeDocument/2006/relationships" id="266" r:id="R99c1d1de77394545"/>
    <p:sldId xmlns:r="http://schemas.openxmlformats.org/officeDocument/2006/relationships" id="267" r:id="R215f5e516c774388"/>
    <p:sldId xmlns:r="http://schemas.openxmlformats.org/officeDocument/2006/relationships" id="268" r:id="R4fbfa293f08c4b6f"/>
    <p:sldId xmlns:r="http://schemas.openxmlformats.org/officeDocument/2006/relationships" id="269" r:id="Rd20c04071ae249ae"/>
    <p:sldId xmlns:r="http://schemas.openxmlformats.org/officeDocument/2006/relationships" id="270" r:id="Rc12ce87d605a47c8"/>
    <p:sldId xmlns:r="http://schemas.openxmlformats.org/officeDocument/2006/relationships" id="271" r:id="Ra95a3cf2e750446e"/>
    <p:sldId xmlns:r="http://schemas.openxmlformats.org/officeDocument/2006/relationships" id="272" r:id="R38e3a1e5d0cd4952"/>
    <p:sldId xmlns:r="http://schemas.openxmlformats.org/officeDocument/2006/relationships" id="273" r:id="R5d83093307564d0e"/>
    <p:sldId xmlns:r="http://schemas.openxmlformats.org/officeDocument/2006/relationships" id="274" r:id="Rc7552636c14a4365"/>
    <p:sldId xmlns:r="http://schemas.openxmlformats.org/officeDocument/2006/relationships" id="275" r:id="R272d64b98c9641dd"/>
    <p:sldId xmlns:r="http://schemas.openxmlformats.org/officeDocument/2006/relationships" id="276" r:id="Rab989dca0f904ed9"/>
    <p:sldId xmlns:r="http://schemas.openxmlformats.org/officeDocument/2006/relationships" id="277" r:id="R50480fbcd24f4b31"/>
    <p:sldId xmlns:r="http://schemas.openxmlformats.org/officeDocument/2006/relationships" id="278" r:id="Rcca703faa0b548e2"/>
    <p:sldId xmlns:r="http://schemas.openxmlformats.org/officeDocument/2006/relationships" id="279" r:id="R6f68f9c750c34c7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78d9858630e4b26" /><Relationship Type="http://schemas.openxmlformats.org/officeDocument/2006/relationships/slideMaster" Target="/ppt/slideMasters/slideMaster1.xml" Id="R12282145e76140aa" /><Relationship Type="http://schemas.openxmlformats.org/officeDocument/2006/relationships/notesMaster" Target="/ppt/notesMasters/notesMaster1.xml" Id="R9cec92adc0df47f4" /><Relationship Type="http://schemas.openxmlformats.org/officeDocument/2006/relationships/presProps" Target="/ppt/presProps.xml" Id="Rd0cc41efd9704f0e" /><Relationship Type="http://schemas.openxmlformats.org/officeDocument/2006/relationships/tableStyles" Target="/ppt/tableStyles.xml" Id="R50681d8d02c4452d" /><Relationship Type="http://schemas.openxmlformats.org/officeDocument/2006/relationships/slide" Target="/ppt/slides/slide1.xml" Id="Rd6694db968b34ac9" /><Relationship Type="http://schemas.openxmlformats.org/officeDocument/2006/relationships/slide" Target="/ppt/slides/slide2.xml" Id="R467f1a0ef3de421c" /><Relationship Type="http://schemas.openxmlformats.org/officeDocument/2006/relationships/slide" Target="/ppt/slides/slide3.xml" Id="Rc404ee39e67b4adb" /><Relationship Type="http://schemas.openxmlformats.org/officeDocument/2006/relationships/slide" Target="/ppt/slides/slide4.xml" Id="Rb381d7e7cdc3447b" /><Relationship Type="http://schemas.openxmlformats.org/officeDocument/2006/relationships/slide" Target="/ppt/slides/slide5.xml" Id="Rfd3ea292224c44c0" /><Relationship Type="http://schemas.openxmlformats.org/officeDocument/2006/relationships/slide" Target="/ppt/slides/slide6.xml" Id="R7cc6249622c4451f" /><Relationship Type="http://schemas.openxmlformats.org/officeDocument/2006/relationships/slide" Target="/ppt/slides/slide7.xml" Id="Rb1521f968ea14f6f" /><Relationship Type="http://schemas.openxmlformats.org/officeDocument/2006/relationships/slide" Target="/ppt/slides/slide8.xml" Id="Ra2a2a344db1a465c" /><Relationship Type="http://schemas.openxmlformats.org/officeDocument/2006/relationships/slide" Target="/ppt/slides/slide9.xml" Id="Rdde838979a2a4201" /><Relationship Type="http://schemas.openxmlformats.org/officeDocument/2006/relationships/slide" Target="/ppt/slides/slide10.xml" Id="Rfa6271ece8bb4690" /><Relationship Type="http://schemas.openxmlformats.org/officeDocument/2006/relationships/slide" Target="/ppt/slides/slide11.xml" Id="R99c1d1de77394545" /><Relationship Type="http://schemas.openxmlformats.org/officeDocument/2006/relationships/slide" Target="/ppt/slides/slide12.xml" Id="R215f5e516c774388" /><Relationship Type="http://schemas.openxmlformats.org/officeDocument/2006/relationships/slide" Target="/ppt/slides/slide13.xml" Id="R4fbfa293f08c4b6f" /><Relationship Type="http://schemas.openxmlformats.org/officeDocument/2006/relationships/slide" Target="/ppt/slides/slide14.xml" Id="Rd20c04071ae249ae" /><Relationship Type="http://schemas.openxmlformats.org/officeDocument/2006/relationships/slide" Target="/ppt/slides/slide15.xml" Id="Rc12ce87d605a47c8" /><Relationship Type="http://schemas.openxmlformats.org/officeDocument/2006/relationships/slide" Target="/ppt/slides/slide16.xml" Id="Ra95a3cf2e750446e" /><Relationship Type="http://schemas.openxmlformats.org/officeDocument/2006/relationships/slide" Target="/ppt/slides/slide17.xml" Id="R38e3a1e5d0cd4952" /><Relationship Type="http://schemas.openxmlformats.org/officeDocument/2006/relationships/slide" Target="/ppt/slides/slide18.xml" Id="R5d83093307564d0e" /><Relationship Type="http://schemas.openxmlformats.org/officeDocument/2006/relationships/slide" Target="/ppt/slides/slide19.xml" Id="Rc7552636c14a4365" /><Relationship Type="http://schemas.openxmlformats.org/officeDocument/2006/relationships/slide" Target="/ppt/slides/slide20.xml" Id="R272d64b98c9641dd" /><Relationship Type="http://schemas.openxmlformats.org/officeDocument/2006/relationships/slide" Target="/ppt/slides/slide21.xml" Id="Rab989dca0f904ed9" /><Relationship Type="http://schemas.openxmlformats.org/officeDocument/2006/relationships/slide" Target="/ppt/slides/slide22.xml" Id="R50480fbcd24f4b31" /><Relationship Type="http://schemas.openxmlformats.org/officeDocument/2006/relationships/slide" Target="/ppt/slides/slide23.xml" Id="Rcca703faa0b548e2" /><Relationship Type="http://schemas.openxmlformats.org/officeDocument/2006/relationships/slide" Target="/ppt/slides/slide24.xml" Id="R6f68f9c750c34c7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feb555b0dc4fe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7cb30ba25164a00" /><Relationship Type="http://schemas.openxmlformats.org/officeDocument/2006/relationships/notesMaster" Target="/ppt/notesMasters/notesMaster1.xml" Id="R8c07633125b64a3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1d5388d15e041b8" /><Relationship Type="http://schemas.openxmlformats.org/officeDocument/2006/relationships/notesMaster" Target="/ppt/notesMasters/notesMaster1.xml" Id="Rb20191e80d5346e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cf02f58249441f7" /><Relationship Type="http://schemas.openxmlformats.org/officeDocument/2006/relationships/notesMaster" Target="/ppt/notesMasters/notesMaster1.xml" Id="R28c4b30595e24c1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4f4cb1462e64e73" /><Relationship Type="http://schemas.openxmlformats.org/officeDocument/2006/relationships/notesMaster" Target="/ppt/notesMasters/notesMaster1.xml" Id="Rb4b79fa4b6b745e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9d524f8711b4139" /><Relationship Type="http://schemas.openxmlformats.org/officeDocument/2006/relationships/notesMaster" Target="/ppt/notesMasters/notesMaster1.xml" Id="Rd4ede04bf412490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78b554728bc4a0b" /><Relationship Type="http://schemas.openxmlformats.org/officeDocument/2006/relationships/notesMaster" Target="/ppt/notesMasters/notesMaster1.xml" Id="Re35cde144eb4471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42807e02c324d73" /><Relationship Type="http://schemas.openxmlformats.org/officeDocument/2006/relationships/notesMaster" Target="/ppt/notesMasters/notesMaster1.xml" Id="Rfb670c46eeed439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55bab556edb4f93" /><Relationship Type="http://schemas.openxmlformats.org/officeDocument/2006/relationships/notesMaster" Target="/ppt/notesMasters/notesMaster1.xml" Id="R0fdbf163afe74bd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92ac2f3a61c4e4f" /><Relationship Type="http://schemas.openxmlformats.org/officeDocument/2006/relationships/notesMaster" Target="/ppt/notesMasters/notesMaster1.xml" Id="Rc61bd0949e7e49a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57eefaaadd742f6" /><Relationship Type="http://schemas.openxmlformats.org/officeDocument/2006/relationships/notesMaster" Target="/ppt/notesMasters/notesMaster1.xml" Id="R0c5172a4ef3540c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19c3df4e93a4f32" /><Relationship Type="http://schemas.openxmlformats.org/officeDocument/2006/relationships/notesMaster" Target="/ppt/notesMasters/notesMaster1.xml" Id="Rc5bbd255fd53457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15f7d7e1c7447a7" /><Relationship Type="http://schemas.openxmlformats.org/officeDocument/2006/relationships/notesMaster" Target="/ppt/notesMasters/notesMaster1.xml" Id="R1e6e835a0db644e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ab6e851f3504a5a" /><Relationship Type="http://schemas.openxmlformats.org/officeDocument/2006/relationships/notesMaster" Target="/ppt/notesMasters/notesMaster1.xml" Id="R39eb3b0b323a481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acd021a38344ec4" /><Relationship Type="http://schemas.openxmlformats.org/officeDocument/2006/relationships/notesMaster" Target="/ppt/notesMasters/notesMaster1.xml" Id="R7593e224343745d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54c923c18d046b6" /><Relationship Type="http://schemas.openxmlformats.org/officeDocument/2006/relationships/notesMaster" Target="/ppt/notesMasters/notesMaster1.xml" Id="Rb5fb3193f8c540d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7bc343ed01f4823" /><Relationship Type="http://schemas.openxmlformats.org/officeDocument/2006/relationships/notesMaster" Target="/ppt/notesMasters/notesMaster1.xml" Id="Ra4dda6d94eea46b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51707e9a3704878" /><Relationship Type="http://schemas.openxmlformats.org/officeDocument/2006/relationships/notesMaster" Target="/ppt/notesMasters/notesMaster1.xml" Id="Rfc7c4a5dfb814ad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8db6039a1064842" /><Relationship Type="http://schemas.openxmlformats.org/officeDocument/2006/relationships/notesMaster" Target="/ppt/notesMasters/notesMaster1.xml" Id="Rb4ab12a623254f2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38e9b26682d4cb4" /><Relationship Type="http://schemas.openxmlformats.org/officeDocument/2006/relationships/notesMaster" Target="/ppt/notesMasters/notesMaster1.xml" Id="R7b14edc0abc24db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22c860c7033431a" /><Relationship Type="http://schemas.openxmlformats.org/officeDocument/2006/relationships/notesMaster" Target="/ppt/notesMasters/notesMaster1.xml" Id="Rd6219e0fead8410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394308d4fb84313" /><Relationship Type="http://schemas.openxmlformats.org/officeDocument/2006/relationships/notesMaster" Target="/ppt/notesMasters/notesMaster1.xml" Id="R4cc97579911447b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e1ff6d1369a456b" /><Relationship Type="http://schemas.openxmlformats.org/officeDocument/2006/relationships/notesMaster" Target="/ppt/notesMasters/notesMaster1.xml" Id="R9be69ab7eb7542f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3da2207518c4d89" /><Relationship Type="http://schemas.openxmlformats.org/officeDocument/2006/relationships/notesMaster" Target="/ppt/notesMasters/notesMaster1.xml" Id="R92502b275a834cf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31ce702bbe54ca3" /><Relationship Type="http://schemas.openxmlformats.org/officeDocument/2006/relationships/notesMaster" Target="/ppt/notesMasters/notesMaster1.xml" Id="R49fb494c6d004c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a587df87d64d1f" /><Relationship Type="http://schemas.openxmlformats.org/officeDocument/2006/relationships/image" Target="/ppt/media/image.png" Id="R48668b2b4787408c" /><Relationship Type="http://schemas.openxmlformats.org/officeDocument/2006/relationships/image" Target="/ppt/media/image2.png" Id="R82728b79d4c14d87" /><Relationship Type="http://schemas.openxmlformats.org/officeDocument/2006/relationships/image" Target="/ppt/media/image.jpeg" Id="Rdcd14f5d5b084b6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cf389a5d1c452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8668b2b4787408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82728b79d4c14d8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d14f5d5b084b6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c826038b6b4439d" /><Relationship Type="http://schemas.openxmlformats.org/officeDocument/2006/relationships/slideLayout" Target="/ppt/slideLayouts/slideLayout1.xml" Id="Raefb1c0180ea4a9a" /><Relationship Type="http://schemas.openxmlformats.org/officeDocument/2006/relationships/slideLayout" Target="/ppt/slideLayouts/slideLayout2.xml" Id="R4cb3137209e54ed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efb1c0180ea4a9a"/>
    <p:sldLayoutId xmlns:r="http://schemas.openxmlformats.org/officeDocument/2006/relationships" id="2147483650" r:id="R4cb3137209e54ed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2e6350f4a84fb1" /><Relationship Type="http://schemas.openxmlformats.org/officeDocument/2006/relationships/notesSlide" Target="/ppt/notesSlides/notesSlide1.xml" Id="R9a80444df042498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3a5b9c405a40db" /><Relationship Type="http://schemas.openxmlformats.org/officeDocument/2006/relationships/notesSlide" Target="/ppt/notesSlides/notesSlide2.xml" Id="R481536619aec4ad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fdae1d2a93489c" /><Relationship Type="http://schemas.openxmlformats.org/officeDocument/2006/relationships/notesSlide" Target="/ppt/notesSlides/notesSlide3.xml" Id="R6a68ac1f94f4448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e8361607ce48a5" /><Relationship Type="http://schemas.openxmlformats.org/officeDocument/2006/relationships/notesSlide" Target="/ppt/notesSlides/notesSlide4.xml" Id="R93cd60de42ef40a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bed3f481894937" /><Relationship Type="http://schemas.openxmlformats.org/officeDocument/2006/relationships/notesSlide" Target="/ppt/notesSlides/notesSlide5.xml" Id="R3f476a666302432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149adf86f84af8" /><Relationship Type="http://schemas.openxmlformats.org/officeDocument/2006/relationships/notesSlide" Target="/ppt/notesSlides/notesSlide6.xml" Id="R252b0da7c3a4472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919d7f1c19420c" /><Relationship Type="http://schemas.openxmlformats.org/officeDocument/2006/relationships/notesSlide" Target="/ppt/notesSlides/notesSlide7.xml" Id="R8b277e2071e947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b9f627a0a84fc6" /><Relationship Type="http://schemas.openxmlformats.org/officeDocument/2006/relationships/notesSlide" Target="/ppt/notesSlides/notesSlide8.xml" Id="Re5b08ed8a3af4c0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ec226c81c64913" /><Relationship Type="http://schemas.openxmlformats.org/officeDocument/2006/relationships/notesSlide" Target="/ppt/notesSlides/notesSlide9.xml" Id="R19b345ccdb1e4fd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3632b3a9d54e15" /><Relationship Type="http://schemas.openxmlformats.org/officeDocument/2006/relationships/notesSlide" Target="/ppt/notesSlides/notesSlide10.xml" Id="R229b1236ccd2495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1a417866514c36" /><Relationship Type="http://schemas.openxmlformats.org/officeDocument/2006/relationships/notesSlide" Target="/ppt/notesSlides/notesSlide11.xml" Id="Rd6e0d7b740f8439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a05b52b72f425d" /><Relationship Type="http://schemas.openxmlformats.org/officeDocument/2006/relationships/notesSlide" Target="/ppt/notesSlides/notesSlide12.xml" Id="R726d122dd45048c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433ccb3cab4b6f" /><Relationship Type="http://schemas.openxmlformats.org/officeDocument/2006/relationships/notesSlide" Target="/ppt/notesSlides/notesSlide13.xml" Id="R0df1604c236d46a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2eda87a0da4207" /><Relationship Type="http://schemas.openxmlformats.org/officeDocument/2006/relationships/notesSlide" Target="/ppt/notesSlides/notesSlide14.xml" Id="R09382b919a57435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30d15662b040ac" /><Relationship Type="http://schemas.openxmlformats.org/officeDocument/2006/relationships/notesSlide" Target="/ppt/notesSlides/notesSlide15.xml" Id="Rcaf787dca5524bb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5157f53cde4991" /><Relationship Type="http://schemas.openxmlformats.org/officeDocument/2006/relationships/notesSlide" Target="/ppt/notesSlides/notesSlide16.xml" Id="R56131e4c3a1a42f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125a36808a4a82" /><Relationship Type="http://schemas.openxmlformats.org/officeDocument/2006/relationships/notesSlide" Target="/ppt/notesSlides/notesSlide17.xml" Id="Rf8b92e5c55d9421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ae6d5e82b994817" /><Relationship Type="http://schemas.openxmlformats.org/officeDocument/2006/relationships/notesSlide" Target="/ppt/notesSlides/notesSlide18.xml" Id="R5df6766dfa1d451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7ad0e5ad82f4cb2" /><Relationship Type="http://schemas.openxmlformats.org/officeDocument/2006/relationships/notesSlide" Target="/ppt/notesSlides/notesSlide19.xml" Id="Rcedb38009d00495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05695337254fab" /><Relationship Type="http://schemas.openxmlformats.org/officeDocument/2006/relationships/notesSlide" Target="/ppt/notesSlides/notesSlide20.xml" Id="R9e2f98e1a17e4b9a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d335698d2f4638" /><Relationship Type="http://schemas.openxmlformats.org/officeDocument/2006/relationships/notesSlide" Target="/ppt/notesSlides/notesSlide21.xml" Id="R18b665c2dd80475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fcad737b4b4c0d" /><Relationship Type="http://schemas.openxmlformats.org/officeDocument/2006/relationships/notesSlide" Target="/ppt/notesSlides/notesSlide22.xml" Id="R8d714ac42a364be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0ebcada1694b3b" /><Relationship Type="http://schemas.openxmlformats.org/officeDocument/2006/relationships/notesSlide" Target="/ppt/notesSlides/notesSlide23.xml" Id="R273d5e9fd1d54d8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f1270bf0f246df" /><Relationship Type="http://schemas.openxmlformats.org/officeDocument/2006/relationships/notesSlide" Target="/ppt/notesSlides/notesSlide24.xml" Id="Rd2ce8b6d76ad439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Corinthians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3:1  |  1 Corinthians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弟兄們，我從前對你們說話，不能把你們當作屬靈的，只得把你們當作屬肉體，在基督裏為嬰孩的。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I, brethren, could not speak unto you as unto spiritual, but as unto carnal, even as unto babes in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3:2  |  1 Corinthians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我是用奶餵你們，沒有用飯餵你們。那時你們不能吃，就是如今還是不能。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fed you with milk, and not with meat: for hitherto ye were not able to bear it, neither yet now are ye able.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3:3  |  1 Corinthians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你們仍是屬肉體的，因為在你們中間有嫉妒、紛爭，這豈不是屬乎肉體、照着世人的樣子行嗎？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ye are yet carnal: for whereas there is among you envying, and strife, and divisions, are ye not carnal, and walk as men?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3:4  |  1 Corinthians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有說：「我是屬保羅的」；有說：「我是屬亞波羅的。」這豈不是你們和世人一樣嗎？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while one saith, I am of Paul; and another, I am of Apollos; are ye not carnal?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3:5  |  1 Corinthians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亞波羅算甚麼？保羅算甚麼？無非是執事，照主所賜給他們各人的，引導你們相信。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then is Paul, and who is Apollos, but ministers by whom ye believed, even as the Lord gave to every man?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3:6  |  1 Corinthians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我栽種了，亞波羅澆灌了，惟有神叫他生長。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planted, Apollos watered; but God gave the increase.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3:7  |  1 Corinthians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可見栽種的，算不得甚麼，澆灌的，也算不得甚麼；只在那叫他生長的神。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then neither is he that planteth any thing, neither he that watereth; but God that giveth the increase.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3:8  |  1 Corinthians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栽種的和澆灌的，都是一樣，但將來各人要照自己的工夫得自己的賞賜。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he that planteth and he that watereth are one: and every man shall receive his own reward according to his own labour.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3:9  |  1 Corinthians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因為我們是與神同工的；你們是神所耕種的田地，所建造的房屋。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we are labourers together with God: ye are God’s husbandry, ye are God’s building.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3:10  |  1 Corinthians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我照神所給我的恩，好像一個聰明的工頭，立好了根基，有別人在上面建造；只是各人要謹慎怎樣在上面建造。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According to the grace of God which is given unto me, as a wise masterbuilder, I have laid the foundation, and another buildeth thereon. But let every man take heed how he buildeth thereupon.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3:11  |  1 Corinthians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因為那已經立好的根基就是耶穌基督，此外沒有人能立別的根基。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other foundation can no man lay than that is laid, which is Jesus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3:12  |  1 Corinthians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若有人用金、銀、寶石、草木、禾稭在這根基上建造，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if any man build upon this foundation gold, silver, precious stones, wood, hay, stubble;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3:13  |  1 Corinthians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各人的工程必然顯露，因為那日子要將它表明出來，有火發現；這火要試驗各人的工程怎樣。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Every man’s work shall be made manifest: for the day shall declare it, because it shall be revealed by fire; and the fire shall try every man’s work of what sort it is.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3:14  |  1 Corinthians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人在那根基上所建造的工程若存得住，他就要得賞賜。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any man’s work abide which he hath built thereupon, he shall receive a reward.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3:15  |  1 Corinthians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人的工程若被燒了，他就要受虧損，自己卻要得救；雖然得救，乃像從火裏經過的一樣。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any man’s work shall be burned, he shall suffer loss: but he himself shall be saved; yet so as by fire.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3:16  |  1 Corinthians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豈不知你們是神的殿，神的靈住在你們裏頭嗎？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 ye not that ye are the temple of God, and that the Spirit of God dwelleth in you?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3:17  |  1 Corinthians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若有人毀壞神的殿，神必要毀壞那人；因為神的殿是聖的，這殿就是你們。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any man defile the temple of God, him shall God destroy; for the temple of God is holy, which temple ye are.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3:18  |  1 Corinthians 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人不可自欺。你們中間若有人在這世界自以為有智慧，倒不如變作愚拙，好成為有智慧的。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no man deceive himself. If any man among you seemeth to be wise in this world, let him become a fool, that he may be wise.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3:19  |  1 Corinthians 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因這世界的智慧，在神看是愚拙。如[經上]記着說：「主叫有智慧的，中了自己的詭計」；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wisdom of this world is foolishness with God. For it is written, He taketh the wise in their own craftiness.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3:20  |  1 Corinthians 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又說：「主知道智慧人的意念是虛妄的。」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again, The Lord knoweth the thoughts of the wise, that they are vain.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3:21  |  1 Corinthians 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所以無論誰，都不可拿人誇口，因為萬有全是你們的。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let no man glory in men. For all things are yours;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3:22  |  1 Corinthians 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或保羅，或亞波羅，或磯法，或世界，或生，或死，或現今的事，或將來的事，全是你們的；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Whether Paul, or Apollos, or Cephas, or the world, or life, or death, or things present, or things to come; all are yours;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3:23  |  1 Corinthians 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並且你們是屬基督的，基督又是屬神的。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are Christ’s; and Christ is God’s.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2026-08-30T06:46:42.2250000Z</dcterms:created>
  <dcterms:modified xsi:type="dcterms:W3CDTF">2026-08-30T06:46:42.2250000Z</dcterms:modified>
</coreProperties>
</file>