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a65f3ef32148fb" /><Relationship Type="http://schemas.openxmlformats.org/officeDocument/2006/relationships/extended-properties" Target="/docProps/app.xml" Id="R214ed2a8bcad46f3" /><Relationship Type="http://schemas.openxmlformats.org/officeDocument/2006/relationships/officeDocument" Target="/ppt/presentation.xml" Id="R66a61f468b8b4d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2d0a22f99c40bf"/>
  </p:sldMasterIdLst>
  <p:notesMasterIdLst>
    <p:notesMasterId xmlns:r="http://schemas.openxmlformats.org/officeDocument/2006/relationships" r:id="Rcdecb6416d1c4fae"/>
  </p:notesMasterIdLst>
  <p:sldIdLst>
    <p:sldId xmlns:r="http://schemas.openxmlformats.org/officeDocument/2006/relationships" id="256" r:id="Ra4cc3836111a4c6d"/>
    <p:sldId xmlns:r="http://schemas.openxmlformats.org/officeDocument/2006/relationships" id="257" r:id="R09541a3382f44c8a"/>
    <p:sldId xmlns:r="http://schemas.openxmlformats.org/officeDocument/2006/relationships" id="258" r:id="R463b7eee2f1d4ac4"/>
    <p:sldId xmlns:r="http://schemas.openxmlformats.org/officeDocument/2006/relationships" id="259" r:id="R7dd1ba2b0fc74dfd"/>
    <p:sldId xmlns:r="http://schemas.openxmlformats.org/officeDocument/2006/relationships" id="260" r:id="R9eb4ac8d1c3f401b"/>
    <p:sldId xmlns:r="http://schemas.openxmlformats.org/officeDocument/2006/relationships" id="261" r:id="Rfd52ff8b92c64aaf"/>
    <p:sldId xmlns:r="http://schemas.openxmlformats.org/officeDocument/2006/relationships" id="262" r:id="R27aa2e81504e4b42"/>
    <p:sldId xmlns:r="http://schemas.openxmlformats.org/officeDocument/2006/relationships" id="263" r:id="R5a9b42a4efc243bb"/>
    <p:sldId xmlns:r="http://schemas.openxmlformats.org/officeDocument/2006/relationships" id="264" r:id="R6cff76dacdfe4d1b"/>
    <p:sldId xmlns:r="http://schemas.openxmlformats.org/officeDocument/2006/relationships" id="265" r:id="Ra20dce1d999e4b29"/>
    <p:sldId xmlns:r="http://schemas.openxmlformats.org/officeDocument/2006/relationships" id="266" r:id="R16515a86cb0b48cd"/>
    <p:sldId xmlns:r="http://schemas.openxmlformats.org/officeDocument/2006/relationships" id="267" r:id="Reda6aea812624cee"/>
    <p:sldId xmlns:r="http://schemas.openxmlformats.org/officeDocument/2006/relationships" id="268" r:id="R6feb23bdfadb48f3"/>
    <p:sldId xmlns:r="http://schemas.openxmlformats.org/officeDocument/2006/relationships" id="269" r:id="R555fcef4e5b043a2"/>
    <p:sldId xmlns:r="http://schemas.openxmlformats.org/officeDocument/2006/relationships" id="270" r:id="R7bc59aed81b5406f"/>
    <p:sldId xmlns:r="http://schemas.openxmlformats.org/officeDocument/2006/relationships" id="271" r:id="Rb6bd7f26d65d47ef"/>
    <p:sldId xmlns:r="http://schemas.openxmlformats.org/officeDocument/2006/relationships" id="272" r:id="R0fea9fa889c34862"/>
    <p:sldId xmlns:r="http://schemas.openxmlformats.org/officeDocument/2006/relationships" id="273" r:id="R28b5f9bad9a34786"/>
    <p:sldId xmlns:r="http://schemas.openxmlformats.org/officeDocument/2006/relationships" id="274" r:id="R266dfaf435e547c1"/>
    <p:sldId xmlns:r="http://schemas.openxmlformats.org/officeDocument/2006/relationships" id="275" r:id="R0a8fa14b74da4bde"/>
    <p:sldId xmlns:r="http://schemas.openxmlformats.org/officeDocument/2006/relationships" id="276" r:id="R3b984a08c6e54d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504b7941bd4c08" /><Relationship Type="http://schemas.openxmlformats.org/officeDocument/2006/relationships/slideMaster" Target="/ppt/slideMasters/slideMaster1.xml" Id="R7f2d0a22f99c40bf" /><Relationship Type="http://schemas.openxmlformats.org/officeDocument/2006/relationships/notesMaster" Target="/ppt/notesMasters/notesMaster1.xml" Id="Rcdecb6416d1c4fae" /><Relationship Type="http://schemas.openxmlformats.org/officeDocument/2006/relationships/presProps" Target="/ppt/presProps.xml" Id="R6cc0992767944598" /><Relationship Type="http://schemas.openxmlformats.org/officeDocument/2006/relationships/tableStyles" Target="/ppt/tableStyles.xml" Id="Rea815dc2a3e94f85" /><Relationship Type="http://schemas.openxmlformats.org/officeDocument/2006/relationships/slide" Target="/ppt/slides/slide1.xml" Id="Ra4cc3836111a4c6d" /><Relationship Type="http://schemas.openxmlformats.org/officeDocument/2006/relationships/slide" Target="/ppt/slides/slide2.xml" Id="R09541a3382f44c8a" /><Relationship Type="http://schemas.openxmlformats.org/officeDocument/2006/relationships/slide" Target="/ppt/slides/slide3.xml" Id="R463b7eee2f1d4ac4" /><Relationship Type="http://schemas.openxmlformats.org/officeDocument/2006/relationships/slide" Target="/ppt/slides/slide4.xml" Id="R7dd1ba2b0fc74dfd" /><Relationship Type="http://schemas.openxmlformats.org/officeDocument/2006/relationships/slide" Target="/ppt/slides/slide5.xml" Id="R9eb4ac8d1c3f401b" /><Relationship Type="http://schemas.openxmlformats.org/officeDocument/2006/relationships/slide" Target="/ppt/slides/slide6.xml" Id="Rfd52ff8b92c64aaf" /><Relationship Type="http://schemas.openxmlformats.org/officeDocument/2006/relationships/slide" Target="/ppt/slides/slide7.xml" Id="R27aa2e81504e4b42" /><Relationship Type="http://schemas.openxmlformats.org/officeDocument/2006/relationships/slide" Target="/ppt/slides/slide8.xml" Id="R5a9b42a4efc243bb" /><Relationship Type="http://schemas.openxmlformats.org/officeDocument/2006/relationships/slide" Target="/ppt/slides/slide9.xml" Id="R6cff76dacdfe4d1b" /><Relationship Type="http://schemas.openxmlformats.org/officeDocument/2006/relationships/slide" Target="/ppt/slides/slide10.xml" Id="Ra20dce1d999e4b29" /><Relationship Type="http://schemas.openxmlformats.org/officeDocument/2006/relationships/slide" Target="/ppt/slides/slide11.xml" Id="R16515a86cb0b48cd" /><Relationship Type="http://schemas.openxmlformats.org/officeDocument/2006/relationships/slide" Target="/ppt/slides/slide12.xml" Id="Reda6aea812624cee" /><Relationship Type="http://schemas.openxmlformats.org/officeDocument/2006/relationships/slide" Target="/ppt/slides/slide13.xml" Id="R6feb23bdfadb48f3" /><Relationship Type="http://schemas.openxmlformats.org/officeDocument/2006/relationships/slide" Target="/ppt/slides/slide14.xml" Id="R555fcef4e5b043a2" /><Relationship Type="http://schemas.openxmlformats.org/officeDocument/2006/relationships/slide" Target="/ppt/slides/slide15.xml" Id="R7bc59aed81b5406f" /><Relationship Type="http://schemas.openxmlformats.org/officeDocument/2006/relationships/slide" Target="/ppt/slides/slide16.xml" Id="Rb6bd7f26d65d47ef" /><Relationship Type="http://schemas.openxmlformats.org/officeDocument/2006/relationships/slide" Target="/ppt/slides/slide17.xml" Id="R0fea9fa889c34862" /><Relationship Type="http://schemas.openxmlformats.org/officeDocument/2006/relationships/slide" Target="/ppt/slides/slide18.xml" Id="R28b5f9bad9a34786" /><Relationship Type="http://schemas.openxmlformats.org/officeDocument/2006/relationships/slide" Target="/ppt/slides/slide19.xml" Id="R266dfaf435e547c1" /><Relationship Type="http://schemas.openxmlformats.org/officeDocument/2006/relationships/slide" Target="/ppt/slides/slide20.xml" Id="R0a8fa14b74da4bde" /><Relationship Type="http://schemas.openxmlformats.org/officeDocument/2006/relationships/slide" Target="/ppt/slides/slide21.xml" Id="R3b984a08c6e54d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2336e92fc14e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4202d101fa42d2" /><Relationship Type="http://schemas.openxmlformats.org/officeDocument/2006/relationships/notesMaster" Target="/ppt/notesMasters/notesMaster1.xml" Id="R1f4221acf4684d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3fa8fd271b40e4" /><Relationship Type="http://schemas.openxmlformats.org/officeDocument/2006/relationships/notesMaster" Target="/ppt/notesMasters/notesMaster1.xml" Id="R75d5b7cb3cae46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96820e0e614c96" /><Relationship Type="http://schemas.openxmlformats.org/officeDocument/2006/relationships/notesMaster" Target="/ppt/notesMasters/notesMaster1.xml" Id="Rb819341e6c7e41f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298b37d57e4eb4" /><Relationship Type="http://schemas.openxmlformats.org/officeDocument/2006/relationships/notesMaster" Target="/ppt/notesMasters/notesMaster1.xml" Id="R9cbe2db676f148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92167e51784421" /><Relationship Type="http://schemas.openxmlformats.org/officeDocument/2006/relationships/notesMaster" Target="/ppt/notesMasters/notesMaster1.xml" Id="R3a6acc10311648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aec59e34544628" /><Relationship Type="http://schemas.openxmlformats.org/officeDocument/2006/relationships/notesMaster" Target="/ppt/notesMasters/notesMaster1.xml" Id="R3ea5d6b5f0bb4c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80ab9c3bb8430d" /><Relationship Type="http://schemas.openxmlformats.org/officeDocument/2006/relationships/notesMaster" Target="/ppt/notesMasters/notesMaster1.xml" Id="Rf7f3884e0ca642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db0fc31c61c4e7f" /><Relationship Type="http://schemas.openxmlformats.org/officeDocument/2006/relationships/notesMaster" Target="/ppt/notesMasters/notesMaster1.xml" Id="R662bdd48d4b941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33d1915c4a4477" /><Relationship Type="http://schemas.openxmlformats.org/officeDocument/2006/relationships/notesMaster" Target="/ppt/notesMasters/notesMaster1.xml" Id="R356ad967ba3140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7f79ecf99434792" /><Relationship Type="http://schemas.openxmlformats.org/officeDocument/2006/relationships/notesMaster" Target="/ppt/notesMasters/notesMaster1.xml" Id="Re0cd83683b1545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8ea5c66844542c6" /><Relationship Type="http://schemas.openxmlformats.org/officeDocument/2006/relationships/notesMaster" Target="/ppt/notesMasters/notesMaster1.xml" Id="Ra5b9bac31e9a4a2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ba06620fb5a44fb" /><Relationship Type="http://schemas.openxmlformats.org/officeDocument/2006/relationships/notesMaster" Target="/ppt/notesMasters/notesMaster1.xml" Id="R792546a2f419483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4e47c30eae74f3f" /><Relationship Type="http://schemas.openxmlformats.org/officeDocument/2006/relationships/notesMaster" Target="/ppt/notesMasters/notesMaster1.xml" Id="R1cfbff270a5f442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b95e72eaf234bae" /><Relationship Type="http://schemas.openxmlformats.org/officeDocument/2006/relationships/notesMaster" Target="/ppt/notesMasters/notesMaster1.xml" Id="R378d10c3521a457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a22a80984a14dd7" /><Relationship Type="http://schemas.openxmlformats.org/officeDocument/2006/relationships/notesMaster" Target="/ppt/notesMasters/notesMaster1.xml" Id="Rf3ce5a72f6134b8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b5f70acc6034a24" /><Relationship Type="http://schemas.openxmlformats.org/officeDocument/2006/relationships/notesMaster" Target="/ppt/notesMasters/notesMaster1.xml" Id="R64878b1796624b7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02d37b5014d4b83" /><Relationship Type="http://schemas.openxmlformats.org/officeDocument/2006/relationships/notesMaster" Target="/ppt/notesMasters/notesMaster1.xml" Id="R332673ee25aa411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f341d4759394f70" /><Relationship Type="http://schemas.openxmlformats.org/officeDocument/2006/relationships/notesMaster" Target="/ppt/notesMasters/notesMaster1.xml" Id="R9d90549a1403432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d3f2608c493453c" /><Relationship Type="http://schemas.openxmlformats.org/officeDocument/2006/relationships/notesMaster" Target="/ppt/notesMasters/notesMaster1.xml" Id="R1b3f21f1797f480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5908e9981e24eb6" /><Relationship Type="http://schemas.openxmlformats.org/officeDocument/2006/relationships/notesMaster" Target="/ppt/notesMasters/notesMaster1.xml" Id="R758e97da7c33404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bb17e0b73db4920" /><Relationship Type="http://schemas.openxmlformats.org/officeDocument/2006/relationships/notesMaster" Target="/ppt/notesMasters/notesMaster1.xml" Id="R674f6ab1f8f246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4175685163427c" /><Relationship Type="http://schemas.openxmlformats.org/officeDocument/2006/relationships/image" Target="/ppt/media/image.png" Id="Rf1cc6dc8787f4cee" /><Relationship Type="http://schemas.openxmlformats.org/officeDocument/2006/relationships/image" Target="/ppt/media/image2.png" Id="Ra530bf5992634836" /><Relationship Type="http://schemas.openxmlformats.org/officeDocument/2006/relationships/image" Target="/ppt/media/image.jpeg" Id="R65ca349440b04a2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c437f0d3a0473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1cc6dc8787f4ce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530bf599263483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ca349440b04a2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ecac6f89194367" /><Relationship Type="http://schemas.openxmlformats.org/officeDocument/2006/relationships/slideLayout" Target="/ppt/slideLayouts/slideLayout1.xml" Id="Ra7492cc95b054929" /><Relationship Type="http://schemas.openxmlformats.org/officeDocument/2006/relationships/slideLayout" Target="/ppt/slideLayouts/slideLayout2.xml" Id="R35710cd555214ac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492cc95b054929"/>
    <p:sldLayoutId xmlns:r="http://schemas.openxmlformats.org/officeDocument/2006/relationships" id="2147483650" r:id="R35710cd555214ac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e2212213c849c2" /><Relationship Type="http://schemas.openxmlformats.org/officeDocument/2006/relationships/notesSlide" Target="/ppt/notesSlides/notesSlide1.xml" Id="R643c8b33f9bc4c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fcffe6708942b8" /><Relationship Type="http://schemas.openxmlformats.org/officeDocument/2006/relationships/notesSlide" Target="/ppt/notesSlides/notesSlide2.xml" Id="Rc3fae10d492643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0d7efc03e64ed6" /><Relationship Type="http://schemas.openxmlformats.org/officeDocument/2006/relationships/notesSlide" Target="/ppt/notesSlides/notesSlide3.xml" Id="R4d188c9e608b42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2204cdca17408f" /><Relationship Type="http://schemas.openxmlformats.org/officeDocument/2006/relationships/notesSlide" Target="/ppt/notesSlides/notesSlide4.xml" Id="Rc2548cd3c67345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34133489394aec" /><Relationship Type="http://schemas.openxmlformats.org/officeDocument/2006/relationships/notesSlide" Target="/ppt/notesSlides/notesSlide5.xml" Id="Rd771b71ac9bf42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4ebfb4a2984205" /><Relationship Type="http://schemas.openxmlformats.org/officeDocument/2006/relationships/notesSlide" Target="/ppt/notesSlides/notesSlide6.xml" Id="Rea26f98866e34e7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cfa283395f4f11" /><Relationship Type="http://schemas.openxmlformats.org/officeDocument/2006/relationships/notesSlide" Target="/ppt/notesSlides/notesSlide7.xml" Id="R806ea524c82842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18380fdf154710" /><Relationship Type="http://schemas.openxmlformats.org/officeDocument/2006/relationships/notesSlide" Target="/ppt/notesSlides/notesSlide8.xml" Id="R2bdb14844db54f0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f9fc1a4c5c4ebb" /><Relationship Type="http://schemas.openxmlformats.org/officeDocument/2006/relationships/notesSlide" Target="/ppt/notesSlides/notesSlide9.xml" Id="R6d4da9f8bcbf487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6f693d12514dd9" /><Relationship Type="http://schemas.openxmlformats.org/officeDocument/2006/relationships/notesSlide" Target="/ppt/notesSlides/notesSlide10.xml" Id="Ra8438180707b4ac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10a28920ba4c0d" /><Relationship Type="http://schemas.openxmlformats.org/officeDocument/2006/relationships/notesSlide" Target="/ppt/notesSlides/notesSlide11.xml" Id="R4f1219a173f044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5fa366760f4e09" /><Relationship Type="http://schemas.openxmlformats.org/officeDocument/2006/relationships/notesSlide" Target="/ppt/notesSlides/notesSlide12.xml" Id="R2e068ced47f542e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0c966eda924aad" /><Relationship Type="http://schemas.openxmlformats.org/officeDocument/2006/relationships/notesSlide" Target="/ppt/notesSlides/notesSlide13.xml" Id="R4695145e9350443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12e0b12d2242bf" /><Relationship Type="http://schemas.openxmlformats.org/officeDocument/2006/relationships/notesSlide" Target="/ppt/notesSlides/notesSlide14.xml" Id="Rd7d4994a7c904f2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3911c383c641cf" /><Relationship Type="http://schemas.openxmlformats.org/officeDocument/2006/relationships/notesSlide" Target="/ppt/notesSlides/notesSlide15.xml" Id="R83a26d2ee4d44a0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21a1c573fe4660" /><Relationship Type="http://schemas.openxmlformats.org/officeDocument/2006/relationships/notesSlide" Target="/ppt/notesSlides/notesSlide16.xml" Id="R3bb4f4c45b884c8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d50feda67b4677" /><Relationship Type="http://schemas.openxmlformats.org/officeDocument/2006/relationships/notesSlide" Target="/ppt/notesSlides/notesSlide17.xml" Id="R31fe3c545f83492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beeeae4a34413d" /><Relationship Type="http://schemas.openxmlformats.org/officeDocument/2006/relationships/notesSlide" Target="/ppt/notesSlides/notesSlide18.xml" Id="Rea4f47fced29456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66644d774c42eb" /><Relationship Type="http://schemas.openxmlformats.org/officeDocument/2006/relationships/notesSlide" Target="/ppt/notesSlides/notesSlide19.xml" Id="R8d9fc57e6f4c4b3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a05c055dca49a4" /><Relationship Type="http://schemas.openxmlformats.org/officeDocument/2006/relationships/notesSlide" Target="/ppt/notesSlides/notesSlide20.xml" Id="R46e5bacd9fb34bb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ca3bc87cc84573" /><Relationship Type="http://schemas.openxmlformats.org/officeDocument/2006/relationships/notesSlide" Target="/ppt/notesSlides/notesSlide21.xml" Id="R53f82fc3c33b4bd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馬太福音第28章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Matthew 28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  |  Matthew 28:1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安息日將盡，七日的頭一日，天快亮的時候，抹大拉的馬利亞和那個馬利亞來看墳墓。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end of the sabbath, as it began to dawn toward the first day of the week, came Mary Magdalene and the other Mary to see the sepulchre.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28:2  |  Matthew 28:2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忽然，地大震動；因為有主的使者從天上下來，把石頭滾開，坐在上面。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there was a great earthquake: for the angel of the Lord descended from heaven, and came and rolled back the stone from the door, and sat upon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28:3  |  Matthew 28:3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他的相貌如同閃電，衣服潔白如雪。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countenance was like lightning, and his raiment white as snow: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28:4  |  Matthew 28:4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看守的人就因他嚇得渾身亂戰，甚至和死人一樣。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 fear of him the keepers did shake, and became as dead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28:5  |  Matthew 28:5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天使對婦女說：「不要害怕！我知道你們是尋找那釘十字架的耶穌。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angel answered and said unto the women, Fear not ye: for I know that ye seek Jesus, which was crucified.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28:6  |  Matthew 28:6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他不在這裏，照他所說的，已經復活了。你們來看安放主的地方。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not here: for he is risen, as he said. Come, see the place where the Lord lay.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28:7  |  Matthew 28:7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快去告訴他的門徒，說他從死裏復活了，並且在你們以先往加利利去，在那裏你們要見他。看哪，我已經告訴你們了。」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 quickly, and tell his disciples that he is risen from the dead; and, behold, he goeth before you into Galilee; there shall ye see him: lo, I have told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28:8  |  Matthew 28:8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婦女們就急忙離開墳墓，又害怕，又大大地歡喜，跑去要報給他的門徒。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departed quickly from the sepulchre with fear and great joy; and did run to bring his disciples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28:9  |  Matthew 28:9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忽然，耶穌遇見她們，說：「願你們平安！」她們就上前抱住他的腳拜他。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they went to tell his disciples, behold, Jesus met them, saying, All hail. And they came and held him by the feet, and worshipped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28:10  |  Matthew 28:10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耶穌對她們說：「不要害怕！你們去告訴我的弟兄，叫他們往加利利去，在那裏必見我。」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 unto them, Be not afraid: go tell my brethren that they go into Galilee, and there shall they see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28:11  |  Matthew 28:11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她們去的時候，看守的兵有幾個進城去，將所經歷的事都報給祭司長。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when they were going, behold, some of the watch came into the city, and shewed unto the chief priests all the things that were done.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28:12  |  Matthew 28:12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祭司長和長老聚集商議，就拿許多銀錢給兵丁，說：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were assembled with the elders, and had taken counsel, they gave large money unto the soldiers,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28:13  |  Matthew 28:13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「你們要這樣說：『夜間我們睡覺的時候，他的門徒來，把他偷去了。』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Say ye, His disciples came by night, and stole him away while we slept.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28:14  |  Matthew 28:14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倘若這話被巡撫聽見，有我們勸他，保你們無事。」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this come to the governor’s ears, we will persuade him, and secure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28:15  |  Matthew 28:15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兵丁受了銀錢，就照所囑咐他們的去行。這話就傳說在猶太人中間，直到今日。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they took the money, and did as they were taught: and this saying is commonly reported among the Jews until this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28:16  |  Matthew 28:16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十一個門徒往加利利去，到了耶穌約定的山上。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eleven disciples went away into Galilee, into a mountain where Jesus had appointed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28:17  |  Matthew 28:17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他們見了耶穌就拜他，然而還有人疑惑。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saw him, they worshipped him: but some doubted.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28:18  |  Matthew 28:18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耶穌進前來，對他們說：「天上地下所有的權柄都賜給我了。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came and spake unto them, saying, All power is given unto me in heaven and in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28:19  |  Matthew 28:19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所以，你們要去，使萬民作我的門徒，奉父、子、聖靈的名給他們施洗 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ye therefore, and teach all nations, baptizing them in the name of the Father, and of the Son, and of the Holy Ghost: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28:20  |  Matthew 28:20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凡我所吩咐你們的，都教訓他們遵守，我就常與你們同在，直到世界的末了。」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Teaching them to observe all things whatsoever I have commanded you: and, lo, I am with you alway, even unto the end of the world.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2026-08-30T06:56:41.6700000Z</dcterms:created>
  <dcterms:modified xsi:type="dcterms:W3CDTF">2026-08-30T06:56:41.6700000Z</dcterms:modified>
</coreProperties>
</file>